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8" r:id="rId1"/>
  </p:sldMasterIdLst>
  <p:notesMasterIdLst>
    <p:notesMasterId r:id="rId38"/>
  </p:notesMasterIdLst>
  <p:sldIdLst>
    <p:sldId id="256" r:id="rId2"/>
    <p:sldId id="258" r:id="rId3"/>
    <p:sldId id="309" r:id="rId4"/>
    <p:sldId id="259" r:id="rId5"/>
    <p:sldId id="263" r:id="rId6"/>
    <p:sldId id="327" r:id="rId7"/>
    <p:sldId id="310" r:id="rId8"/>
    <p:sldId id="311" r:id="rId9"/>
    <p:sldId id="333" r:id="rId10"/>
    <p:sldId id="307" r:id="rId11"/>
    <p:sldId id="308" r:id="rId12"/>
    <p:sldId id="312" r:id="rId13"/>
    <p:sldId id="313" r:id="rId14"/>
    <p:sldId id="317" r:id="rId15"/>
    <p:sldId id="322" r:id="rId16"/>
    <p:sldId id="315" r:id="rId17"/>
    <p:sldId id="319" r:id="rId18"/>
    <p:sldId id="328" r:id="rId19"/>
    <p:sldId id="334" r:id="rId20"/>
    <p:sldId id="324" r:id="rId21"/>
    <p:sldId id="335" r:id="rId22"/>
    <p:sldId id="336" r:id="rId23"/>
    <p:sldId id="323" r:id="rId24"/>
    <p:sldId id="330" r:id="rId25"/>
    <p:sldId id="321" r:id="rId26"/>
    <p:sldId id="329" r:id="rId27"/>
    <p:sldId id="339" r:id="rId28"/>
    <p:sldId id="338" r:id="rId29"/>
    <p:sldId id="340" r:id="rId30"/>
    <p:sldId id="341" r:id="rId31"/>
    <p:sldId id="342" r:id="rId32"/>
    <p:sldId id="337" r:id="rId33"/>
    <p:sldId id="318" r:id="rId34"/>
    <p:sldId id="331" r:id="rId35"/>
    <p:sldId id="332" r:id="rId36"/>
    <p:sldId id="343" r:id="rId37"/>
  </p:sldIdLst>
  <p:sldSz cx="9144000" cy="5143500" type="screen16x9"/>
  <p:notesSz cx="6858000" cy="9144000"/>
  <p:embeddedFontLst>
    <p:embeddedFont>
      <p:font typeface="Lato" panose="020F0502020204030203" pitchFamily="34" charset="0"/>
      <p:regular r:id="rId39"/>
      <p:bold r:id="rId40"/>
      <p:italic r:id="rId41"/>
      <p:boldItalic r:id="rId42"/>
    </p:embeddedFont>
    <p:embeddedFont>
      <p:font typeface="Open Sans" panose="020B0606030504020204" pitchFamily="34" charset="0"/>
      <p:regular r:id="rId43"/>
      <p:bold r:id="rId44"/>
      <p:italic r:id="rId45"/>
      <p:boldItalic r:id="rId46"/>
    </p:embeddedFont>
    <p:embeddedFont>
      <p:font typeface="Sora" pitchFamily="2" charset="0"/>
      <p:regular r:id="rId47"/>
      <p:bold r:id="rId48"/>
    </p:embeddedFont>
    <p:embeddedFont>
      <p:font typeface="Source Sans Pro" panose="020B0503030403020204" pitchFamily="34" charset="0"/>
      <p:regular r:id="rId49"/>
      <p:bold r:id="rId50"/>
      <p:italic r:id="rId51"/>
      <p:boldItalic r:id="rId5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12251A5-A244-4789-BE5F-900CCB88DB60}">
  <a:tblStyle styleId="{212251A5-A244-4789-BE5F-900CCB88DB6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317"/>
    <p:restoredTop sz="96338"/>
  </p:normalViewPr>
  <p:slideViewPr>
    <p:cSldViewPr snapToGrid="0">
      <p:cViewPr varScale="1">
        <p:scale>
          <a:sx n="347" d="100"/>
          <a:sy n="347" d="100"/>
        </p:scale>
        <p:origin x="1328" y="18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4.fntdata"/><Relationship Id="rId47" Type="http://schemas.openxmlformats.org/officeDocument/2006/relationships/font" Target="fonts/font9.fntdata"/><Relationship Id="rId50" Type="http://schemas.openxmlformats.org/officeDocument/2006/relationships/font" Target="fonts/font12.fntdata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2.fntdata"/><Relationship Id="rId45" Type="http://schemas.openxmlformats.org/officeDocument/2006/relationships/font" Target="fonts/font7.fntdata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6.fntdata"/><Relationship Id="rId52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5.fntdata"/><Relationship Id="rId48" Type="http://schemas.openxmlformats.org/officeDocument/2006/relationships/font" Target="fonts/font10.fntdata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13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46" Type="http://schemas.openxmlformats.org/officeDocument/2006/relationships/font" Target="fonts/font8.fntdata"/><Relationship Id="rId20" Type="http://schemas.openxmlformats.org/officeDocument/2006/relationships/slide" Target="slides/slide19.xml"/><Relationship Id="rId41" Type="http://schemas.openxmlformats.org/officeDocument/2006/relationships/font" Target="fonts/font3.fntdata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d1bf8d60a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d1bf8d60a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8">
          <a:extLst>
            <a:ext uri="{FF2B5EF4-FFF2-40B4-BE49-F238E27FC236}">
              <a16:creationId xmlns:a16="http://schemas.microsoft.com/office/drawing/2014/main" id="{D2C68547-0E22-890E-D181-A28151A9A3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d1bf8d60a4_0_32:notes">
            <a:extLst>
              <a:ext uri="{FF2B5EF4-FFF2-40B4-BE49-F238E27FC236}">
                <a16:creationId xmlns:a16="http://schemas.microsoft.com/office/drawing/2014/main" id="{9520F1AB-3DF6-5AA2-C9E1-3E7C0E86930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d1bf8d60a4_0_32:notes">
            <a:extLst>
              <a:ext uri="{FF2B5EF4-FFF2-40B4-BE49-F238E27FC236}">
                <a16:creationId xmlns:a16="http://schemas.microsoft.com/office/drawing/2014/main" id="{B91343F1-03F0-EE1D-C023-3E3998C0D69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937661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8">
          <a:extLst>
            <a:ext uri="{FF2B5EF4-FFF2-40B4-BE49-F238E27FC236}">
              <a16:creationId xmlns:a16="http://schemas.microsoft.com/office/drawing/2014/main" id="{116293FA-2975-BA48-BD91-1902B8E2EA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d1bf8d60a4_0_32:notes">
            <a:extLst>
              <a:ext uri="{FF2B5EF4-FFF2-40B4-BE49-F238E27FC236}">
                <a16:creationId xmlns:a16="http://schemas.microsoft.com/office/drawing/2014/main" id="{3B30C997-F908-7EE2-FA85-FC129F004F8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d1bf8d60a4_0_32:notes">
            <a:extLst>
              <a:ext uri="{FF2B5EF4-FFF2-40B4-BE49-F238E27FC236}">
                <a16:creationId xmlns:a16="http://schemas.microsoft.com/office/drawing/2014/main" id="{1BCBED14-FDEC-1B16-17A3-56257A4D0FA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145806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8">
          <a:extLst>
            <a:ext uri="{FF2B5EF4-FFF2-40B4-BE49-F238E27FC236}">
              <a16:creationId xmlns:a16="http://schemas.microsoft.com/office/drawing/2014/main" id="{9A9FFA4E-F181-8EFF-360D-3960A14672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d1bf8d60a4_0_32:notes">
            <a:extLst>
              <a:ext uri="{FF2B5EF4-FFF2-40B4-BE49-F238E27FC236}">
                <a16:creationId xmlns:a16="http://schemas.microsoft.com/office/drawing/2014/main" id="{73336F61-2F74-B3E9-D6D0-C59AEBB516C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d1bf8d60a4_0_32:notes">
            <a:extLst>
              <a:ext uri="{FF2B5EF4-FFF2-40B4-BE49-F238E27FC236}">
                <a16:creationId xmlns:a16="http://schemas.microsoft.com/office/drawing/2014/main" id="{F1A9B7B7-018A-82C3-C77E-9DEE154D15E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42722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8">
          <a:extLst>
            <a:ext uri="{FF2B5EF4-FFF2-40B4-BE49-F238E27FC236}">
              <a16:creationId xmlns:a16="http://schemas.microsoft.com/office/drawing/2014/main" id="{B894AEF1-0CEF-9ACA-6E98-B64BF2EA7D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d1bf8d60a4_0_32:notes">
            <a:extLst>
              <a:ext uri="{FF2B5EF4-FFF2-40B4-BE49-F238E27FC236}">
                <a16:creationId xmlns:a16="http://schemas.microsoft.com/office/drawing/2014/main" id="{D4CB8484-814A-A8F2-0095-7296BFD379C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d1bf8d60a4_0_32:notes">
            <a:extLst>
              <a:ext uri="{FF2B5EF4-FFF2-40B4-BE49-F238E27FC236}">
                <a16:creationId xmlns:a16="http://schemas.microsoft.com/office/drawing/2014/main" id="{066FDA7C-83BB-A14D-DBF6-5B7510B558F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425683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">
          <a:extLst>
            <a:ext uri="{FF2B5EF4-FFF2-40B4-BE49-F238E27FC236}">
              <a16:creationId xmlns:a16="http://schemas.microsoft.com/office/drawing/2014/main" id="{DC1EF1B3-1EAD-19EE-BF02-0865D3A1DA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20f41e19245_0_0:notes">
            <a:extLst>
              <a:ext uri="{FF2B5EF4-FFF2-40B4-BE49-F238E27FC236}">
                <a16:creationId xmlns:a16="http://schemas.microsoft.com/office/drawing/2014/main" id="{06CB0B97-9ED4-C1BA-4A50-392C723B926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20f41e19245_0_0:notes">
            <a:extLst>
              <a:ext uri="{FF2B5EF4-FFF2-40B4-BE49-F238E27FC236}">
                <a16:creationId xmlns:a16="http://schemas.microsoft.com/office/drawing/2014/main" id="{0F7B9768-2CAA-1DA5-B5EB-9D655FF4EE8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139734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8">
          <a:extLst>
            <a:ext uri="{FF2B5EF4-FFF2-40B4-BE49-F238E27FC236}">
              <a16:creationId xmlns:a16="http://schemas.microsoft.com/office/drawing/2014/main" id="{04D0A712-AFD4-491F-091E-B118A62A72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d1bf8d60a4_0_32:notes">
            <a:extLst>
              <a:ext uri="{FF2B5EF4-FFF2-40B4-BE49-F238E27FC236}">
                <a16:creationId xmlns:a16="http://schemas.microsoft.com/office/drawing/2014/main" id="{A92BF61D-9B17-86BB-10E3-6871835899E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d1bf8d60a4_0_32:notes">
            <a:extLst>
              <a:ext uri="{FF2B5EF4-FFF2-40B4-BE49-F238E27FC236}">
                <a16:creationId xmlns:a16="http://schemas.microsoft.com/office/drawing/2014/main" id="{0E25E9A8-8224-22BE-A2EB-D1965C0DEF2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761333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8">
          <a:extLst>
            <a:ext uri="{FF2B5EF4-FFF2-40B4-BE49-F238E27FC236}">
              <a16:creationId xmlns:a16="http://schemas.microsoft.com/office/drawing/2014/main" id="{A4EC12B0-3AAD-AE9C-7042-C5AF89E826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d1bf8d60a4_0_32:notes">
            <a:extLst>
              <a:ext uri="{FF2B5EF4-FFF2-40B4-BE49-F238E27FC236}">
                <a16:creationId xmlns:a16="http://schemas.microsoft.com/office/drawing/2014/main" id="{217F6C76-CE2D-664C-62CF-46C6A0CBDE4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d1bf8d60a4_0_32:notes">
            <a:extLst>
              <a:ext uri="{FF2B5EF4-FFF2-40B4-BE49-F238E27FC236}">
                <a16:creationId xmlns:a16="http://schemas.microsoft.com/office/drawing/2014/main" id="{39DC396B-4C0D-B256-A057-3219776C8A1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80450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6">
          <a:extLst>
            <a:ext uri="{FF2B5EF4-FFF2-40B4-BE49-F238E27FC236}">
              <a16:creationId xmlns:a16="http://schemas.microsoft.com/office/drawing/2014/main" id="{B62FE18B-AB82-C471-F49E-E1E0E7595B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d1bf8d60a4_0_40:notes">
            <a:extLst>
              <a:ext uri="{FF2B5EF4-FFF2-40B4-BE49-F238E27FC236}">
                <a16:creationId xmlns:a16="http://schemas.microsoft.com/office/drawing/2014/main" id="{22677A7B-547F-7BC7-46CC-1BC7A04451B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8" name="Google Shape;628;gd1bf8d60a4_0_40:notes">
            <a:extLst>
              <a:ext uri="{FF2B5EF4-FFF2-40B4-BE49-F238E27FC236}">
                <a16:creationId xmlns:a16="http://schemas.microsoft.com/office/drawing/2014/main" id="{1691DFE2-C91C-F4D4-179E-8D2C6E10F69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23706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">
          <a:extLst>
            <a:ext uri="{FF2B5EF4-FFF2-40B4-BE49-F238E27FC236}">
              <a16:creationId xmlns:a16="http://schemas.microsoft.com/office/drawing/2014/main" id="{6B5EA42B-AA4E-F8DE-298F-1E94A7527B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d1bf8d60a4_0_10:notes">
            <a:extLst>
              <a:ext uri="{FF2B5EF4-FFF2-40B4-BE49-F238E27FC236}">
                <a16:creationId xmlns:a16="http://schemas.microsoft.com/office/drawing/2014/main" id="{D37CA0BA-4D15-2833-354F-BF4717E9C39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d1bf8d60a4_0_10:notes">
            <a:extLst>
              <a:ext uri="{FF2B5EF4-FFF2-40B4-BE49-F238E27FC236}">
                <a16:creationId xmlns:a16="http://schemas.microsoft.com/office/drawing/2014/main" id="{C2F4CEE1-CA1F-739A-7592-FE1D5658188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36896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">
          <a:extLst>
            <a:ext uri="{FF2B5EF4-FFF2-40B4-BE49-F238E27FC236}">
              <a16:creationId xmlns:a16="http://schemas.microsoft.com/office/drawing/2014/main" id="{976B49ED-2B18-60B0-F524-3F3AD27556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d1bf8d60a4_0_10:notes">
            <a:extLst>
              <a:ext uri="{FF2B5EF4-FFF2-40B4-BE49-F238E27FC236}">
                <a16:creationId xmlns:a16="http://schemas.microsoft.com/office/drawing/2014/main" id="{57738FBA-A97B-D44C-70E2-1597317B054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d1bf8d60a4_0_10:notes">
            <a:extLst>
              <a:ext uri="{FF2B5EF4-FFF2-40B4-BE49-F238E27FC236}">
                <a16:creationId xmlns:a16="http://schemas.microsoft.com/office/drawing/2014/main" id="{D42616EA-980C-D13E-8C82-51547717BE4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0" i="0" u="none" strike="noStrike" dirty="0">
                <a:solidFill>
                  <a:srgbClr val="4A5565"/>
                </a:solidFill>
                <a:effectLst/>
                <a:latin typeface="Source Sans Pro" panose="020B0503030403020204" pitchFamily="34" charset="0"/>
              </a:rPr>
              <a:t>IA3 = Infused Adapter by Inhibiting and Amplifying Inner Activations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310771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d1bf8d60a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d1bf8d60a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8">
          <a:extLst>
            <a:ext uri="{FF2B5EF4-FFF2-40B4-BE49-F238E27FC236}">
              <a16:creationId xmlns:a16="http://schemas.microsoft.com/office/drawing/2014/main" id="{20B492C7-E1AC-4C5A-BC4C-66BCF7CED9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d1bf8d60a4_0_32:notes">
            <a:extLst>
              <a:ext uri="{FF2B5EF4-FFF2-40B4-BE49-F238E27FC236}">
                <a16:creationId xmlns:a16="http://schemas.microsoft.com/office/drawing/2014/main" id="{13E07E6D-0016-FFB0-8490-A0C5D1F3DC1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d1bf8d60a4_0_32:notes">
            <a:extLst>
              <a:ext uri="{FF2B5EF4-FFF2-40B4-BE49-F238E27FC236}">
                <a16:creationId xmlns:a16="http://schemas.microsoft.com/office/drawing/2014/main" id="{43B53A47-DF85-A66D-51A0-D4F5AC3747F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6266695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8">
          <a:extLst>
            <a:ext uri="{FF2B5EF4-FFF2-40B4-BE49-F238E27FC236}">
              <a16:creationId xmlns:a16="http://schemas.microsoft.com/office/drawing/2014/main" id="{7355BD05-2CA9-0C18-2513-787EF49F6C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d1bf8d60a4_0_32:notes">
            <a:extLst>
              <a:ext uri="{FF2B5EF4-FFF2-40B4-BE49-F238E27FC236}">
                <a16:creationId xmlns:a16="http://schemas.microsoft.com/office/drawing/2014/main" id="{429E8027-A568-FB03-89E6-C9C416F01B0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d1bf8d60a4_0_32:notes">
            <a:extLst>
              <a:ext uri="{FF2B5EF4-FFF2-40B4-BE49-F238E27FC236}">
                <a16:creationId xmlns:a16="http://schemas.microsoft.com/office/drawing/2014/main" id="{3D4253DF-1BE0-339E-86D6-A6999216249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0524699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8">
          <a:extLst>
            <a:ext uri="{FF2B5EF4-FFF2-40B4-BE49-F238E27FC236}">
              <a16:creationId xmlns:a16="http://schemas.microsoft.com/office/drawing/2014/main" id="{7E0C20AF-78B4-457A-34B5-9E94A209BB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d1bf8d60a4_0_32:notes">
            <a:extLst>
              <a:ext uri="{FF2B5EF4-FFF2-40B4-BE49-F238E27FC236}">
                <a16:creationId xmlns:a16="http://schemas.microsoft.com/office/drawing/2014/main" id="{8B67672B-05A5-74A1-6BF0-FF6DD25B634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d1bf8d60a4_0_32:notes">
            <a:extLst>
              <a:ext uri="{FF2B5EF4-FFF2-40B4-BE49-F238E27FC236}">
                <a16:creationId xmlns:a16="http://schemas.microsoft.com/office/drawing/2014/main" id="{119E7411-F1C9-14AD-4B45-B4EC48E8A1C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7795677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8">
          <a:extLst>
            <a:ext uri="{FF2B5EF4-FFF2-40B4-BE49-F238E27FC236}">
              <a16:creationId xmlns:a16="http://schemas.microsoft.com/office/drawing/2014/main" id="{A7A3181E-A6C6-3134-D669-63948D3D68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d1bf8d60a4_0_32:notes">
            <a:extLst>
              <a:ext uri="{FF2B5EF4-FFF2-40B4-BE49-F238E27FC236}">
                <a16:creationId xmlns:a16="http://schemas.microsoft.com/office/drawing/2014/main" id="{04D6CD8A-3ED5-3B6F-2883-91FB9C9B56C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d1bf8d60a4_0_32:notes">
            <a:extLst>
              <a:ext uri="{FF2B5EF4-FFF2-40B4-BE49-F238E27FC236}">
                <a16:creationId xmlns:a16="http://schemas.microsoft.com/office/drawing/2014/main" id="{462FB4AB-2299-B304-32BD-F28FCBE3206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8005840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">
          <a:extLst>
            <a:ext uri="{FF2B5EF4-FFF2-40B4-BE49-F238E27FC236}">
              <a16:creationId xmlns:a16="http://schemas.microsoft.com/office/drawing/2014/main" id="{65B24DA5-B67C-7567-D4DC-7A6D41F608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20f41e19245_0_0:notes">
            <a:extLst>
              <a:ext uri="{FF2B5EF4-FFF2-40B4-BE49-F238E27FC236}">
                <a16:creationId xmlns:a16="http://schemas.microsoft.com/office/drawing/2014/main" id="{A1489C42-51F1-DC8F-22D0-E0E387ACE4E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20f41e19245_0_0:notes">
            <a:extLst>
              <a:ext uri="{FF2B5EF4-FFF2-40B4-BE49-F238E27FC236}">
                <a16:creationId xmlns:a16="http://schemas.microsoft.com/office/drawing/2014/main" id="{4E58EF3F-553C-564B-9230-8AC6FCD8835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4949107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8">
          <a:extLst>
            <a:ext uri="{FF2B5EF4-FFF2-40B4-BE49-F238E27FC236}">
              <a16:creationId xmlns:a16="http://schemas.microsoft.com/office/drawing/2014/main" id="{6FCABD6A-DE5C-ACF3-BCFC-78B90388D1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d1bf8d60a4_0_32:notes">
            <a:extLst>
              <a:ext uri="{FF2B5EF4-FFF2-40B4-BE49-F238E27FC236}">
                <a16:creationId xmlns:a16="http://schemas.microsoft.com/office/drawing/2014/main" id="{3A6307A1-C18B-82E0-ECED-63A113B7F4B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d1bf8d60a4_0_32:notes">
            <a:extLst>
              <a:ext uri="{FF2B5EF4-FFF2-40B4-BE49-F238E27FC236}">
                <a16:creationId xmlns:a16="http://schemas.microsoft.com/office/drawing/2014/main" id="{633338BD-0BA2-B572-6F6E-A9DDC6C4987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8449346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8">
          <a:extLst>
            <a:ext uri="{FF2B5EF4-FFF2-40B4-BE49-F238E27FC236}">
              <a16:creationId xmlns:a16="http://schemas.microsoft.com/office/drawing/2014/main" id="{6A61A482-966F-67B7-76BD-21F491E47A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d1bf8d60a4_0_32:notes">
            <a:extLst>
              <a:ext uri="{FF2B5EF4-FFF2-40B4-BE49-F238E27FC236}">
                <a16:creationId xmlns:a16="http://schemas.microsoft.com/office/drawing/2014/main" id="{1BC3B2C4-FE75-4DC6-AF8A-3BF58B84032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d1bf8d60a4_0_32:notes">
            <a:extLst>
              <a:ext uri="{FF2B5EF4-FFF2-40B4-BE49-F238E27FC236}">
                <a16:creationId xmlns:a16="http://schemas.microsoft.com/office/drawing/2014/main" id="{4E82B848-2014-B715-E0C2-AE070E05CB8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8450050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8">
          <a:extLst>
            <a:ext uri="{FF2B5EF4-FFF2-40B4-BE49-F238E27FC236}">
              <a16:creationId xmlns:a16="http://schemas.microsoft.com/office/drawing/2014/main" id="{12C235B4-3482-669C-E095-500912512F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d1bf8d60a4_0_32:notes">
            <a:extLst>
              <a:ext uri="{FF2B5EF4-FFF2-40B4-BE49-F238E27FC236}">
                <a16:creationId xmlns:a16="http://schemas.microsoft.com/office/drawing/2014/main" id="{972864E5-B476-60EF-B6E8-E173F5E9814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d1bf8d60a4_0_32:notes">
            <a:extLst>
              <a:ext uri="{FF2B5EF4-FFF2-40B4-BE49-F238E27FC236}">
                <a16:creationId xmlns:a16="http://schemas.microsoft.com/office/drawing/2014/main" id="{96F46415-5290-2549-ADF6-5374B9B698F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907483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8">
          <a:extLst>
            <a:ext uri="{FF2B5EF4-FFF2-40B4-BE49-F238E27FC236}">
              <a16:creationId xmlns:a16="http://schemas.microsoft.com/office/drawing/2014/main" id="{8CCDF2E8-F39A-8DFC-3C58-AA22B32E8B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d1bf8d60a4_0_32:notes">
            <a:extLst>
              <a:ext uri="{FF2B5EF4-FFF2-40B4-BE49-F238E27FC236}">
                <a16:creationId xmlns:a16="http://schemas.microsoft.com/office/drawing/2014/main" id="{CD880E48-7943-653A-3D44-CD20E111E84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d1bf8d60a4_0_32:notes">
            <a:extLst>
              <a:ext uri="{FF2B5EF4-FFF2-40B4-BE49-F238E27FC236}">
                <a16:creationId xmlns:a16="http://schemas.microsoft.com/office/drawing/2014/main" id="{0BA5D404-A5F8-FE8B-0457-9B57CDEDD90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041111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8">
          <a:extLst>
            <a:ext uri="{FF2B5EF4-FFF2-40B4-BE49-F238E27FC236}">
              <a16:creationId xmlns:a16="http://schemas.microsoft.com/office/drawing/2014/main" id="{982F80D5-C0F3-38D9-476E-8F4A158719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d1bf8d60a4_0_32:notes">
            <a:extLst>
              <a:ext uri="{FF2B5EF4-FFF2-40B4-BE49-F238E27FC236}">
                <a16:creationId xmlns:a16="http://schemas.microsoft.com/office/drawing/2014/main" id="{1383D7A4-3DB0-2370-69C4-A982E5ABA85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d1bf8d60a4_0_32:notes">
            <a:extLst>
              <a:ext uri="{FF2B5EF4-FFF2-40B4-BE49-F238E27FC236}">
                <a16:creationId xmlns:a16="http://schemas.microsoft.com/office/drawing/2014/main" id="{4A7C0E77-71FF-C89A-DBA7-691FAFF4DE0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136513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4">
          <a:extLst>
            <a:ext uri="{FF2B5EF4-FFF2-40B4-BE49-F238E27FC236}">
              <a16:creationId xmlns:a16="http://schemas.microsoft.com/office/drawing/2014/main" id="{AD97A70A-3CCC-5376-9D10-399581719D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gd1bf8d60a4_0_26:notes">
            <a:extLst>
              <a:ext uri="{FF2B5EF4-FFF2-40B4-BE49-F238E27FC236}">
                <a16:creationId xmlns:a16="http://schemas.microsoft.com/office/drawing/2014/main" id="{4C3653D8-F1AA-2868-298A-F224C226CC4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6" name="Google Shape;806;gd1bf8d60a4_0_26:notes">
            <a:extLst>
              <a:ext uri="{FF2B5EF4-FFF2-40B4-BE49-F238E27FC236}">
                <a16:creationId xmlns:a16="http://schemas.microsoft.com/office/drawing/2014/main" id="{33CD52C0-B5DA-F86C-536C-250B8CCF895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9825844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8">
          <a:extLst>
            <a:ext uri="{FF2B5EF4-FFF2-40B4-BE49-F238E27FC236}">
              <a16:creationId xmlns:a16="http://schemas.microsoft.com/office/drawing/2014/main" id="{5E043574-E314-EF35-3541-8F070162BB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d1bf8d60a4_0_32:notes">
            <a:extLst>
              <a:ext uri="{FF2B5EF4-FFF2-40B4-BE49-F238E27FC236}">
                <a16:creationId xmlns:a16="http://schemas.microsoft.com/office/drawing/2014/main" id="{EE23B3A1-0BB8-2F65-24BF-960E2B539F6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d1bf8d60a4_0_32:notes">
            <a:extLst>
              <a:ext uri="{FF2B5EF4-FFF2-40B4-BE49-F238E27FC236}">
                <a16:creationId xmlns:a16="http://schemas.microsoft.com/office/drawing/2014/main" id="{3FA567C4-AF81-F37F-7092-728D7F9407F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8670623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8">
          <a:extLst>
            <a:ext uri="{FF2B5EF4-FFF2-40B4-BE49-F238E27FC236}">
              <a16:creationId xmlns:a16="http://schemas.microsoft.com/office/drawing/2014/main" id="{0407626D-EC12-DDCF-B3B9-95F561FCBE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d1bf8d60a4_0_32:notes">
            <a:extLst>
              <a:ext uri="{FF2B5EF4-FFF2-40B4-BE49-F238E27FC236}">
                <a16:creationId xmlns:a16="http://schemas.microsoft.com/office/drawing/2014/main" id="{93C71829-3849-830A-CD8F-686291A1E3A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d1bf8d60a4_0_32:notes">
            <a:extLst>
              <a:ext uri="{FF2B5EF4-FFF2-40B4-BE49-F238E27FC236}">
                <a16:creationId xmlns:a16="http://schemas.microsoft.com/office/drawing/2014/main" id="{71609E31-8A04-7F42-A053-5F10EF47836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0729836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">
          <a:extLst>
            <a:ext uri="{FF2B5EF4-FFF2-40B4-BE49-F238E27FC236}">
              <a16:creationId xmlns:a16="http://schemas.microsoft.com/office/drawing/2014/main" id="{4ACADA7D-8590-5B90-ECB9-433BA489A1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20f41e19245_0_0:notes">
            <a:extLst>
              <a:ext uri="{FF2B5EF4-FFF2-40B4-BE49-F238E27FC236}">
                <a16:creationId xmlns:a16="http://schemas.microsoft.com/office/drawing/2014/main" id="{E98F0E2A-BFBB-D0BF-9C1C-BF8FC4BD8FE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20f41e19245_0_0:notes">
            <a:extLst>
              <a:ext uri="{FF2B5EF4-FFF2-40B4-BE49-F238E27FC236}">
                <a16:creationId xmlns:a16="http://schemas.microsoft.com/office/drawing/2014/main" id="{28A57D98-F963-5745-AACC-8297EE86E44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0529470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6">
          <a:extLst>
            <a:ext uri="{FF2B5EF4-FFF2-40B4-BE49-F238E27FC236}">
              <a16:creationId xmlns:a16="http://schemas.microsoft.com/office/drawing/2014/main" id="{5B23FED2-829E-EDB3-687A-324112F704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d1bf8d60a4_0_40:notes">
            <a:extLst>
              <a:ext uri="{FF2B5EF4-FFF2-40B4-BE49-F238E27FC236}">
                <a16:creationId xmlns:a16="http://schemas.microsoft.com/office/drawing/2014/main" id="{256DC21F-9330-C24F-0729-0D8373BD76F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8" name="Google Shape;628;gd1bf8d60a4_0_40:notes">
            <a:extLst>
              <a:ext uri="{FF2B5EF4-FFF2-40B4-BE49-F238E27FC236}">
                <a16:creationId xmlns:a16="http://schemas.microsoft.com/office/drawing/2014/main" id="{F1F85E39-885B-8709-14B6-32ED4E61789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946384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8">
          <a:extLst>
            <a:ext uri="{FF2B5EF4-FFF2-40B4-BE49-F238E27FC236}">
              <a16:creationId xmlns:a16="http://schemas.microsoft.com/office/drawing/2014/main" id="{15F8552D-FAAC-9A52-1465-060543936C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d1bf8d60a4_0_32:notes">
            <a:extLst>
              <a:ext uri="{FF2B5EF4-FFF2-40B4-BE49-F238E27FC236}">
                <a16:creationId xmlns:a16="http://schemas.microsoft.com/office/drawing/2014/main" id="{6A0C7CDE-5290-EA4E-98F2-857303447A2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d1bf8d60a4_0_32:notes">
            <a:extLst>
              <a:ext uri="{FF2B5EF4-FFF2-40B4-BE49-F238E27FC236}">
                <a16:creationId xmlns:a16="http://schemas.microsoft.com/office/drawing/2014/main" id="{A3F9EA41-0D03-2738-2FD9-E9DDA03579C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9110061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6">
          <a:extLst>
            <a:ext uri="{FF2B5EF4-FFF2-40B4-BE49-F238E27FC236}">
              <a16:creationId xmlns:a16="http://schemas.microsoft.com/office/drawing/2014/main" id="{55960C07-76A0-2D72-F86C-130A6EB74F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d1bf8d60a4_0_40:notes">
            <a:extLst>
              <a:ext uri="{FF2B5EF4-FFF2-40B4-BE49-F238E27FC236}">
                <a16:creationId xmlns:a16="http://schemas.microsoft.com/office/drawing/2014/main" id="{C354831D-C97F-C3AA-7E53-3CBEB241D1F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8" name="Google Shape;628;gd1bf8d60a4_0_40:notes">
            <a:extLst>
              <a:ext uri="{FF2B5EF4-FFF2-40B4-BE49-F238E27FC236}">
                <a16:creationId xmlns:a16="http://schemas.microsoft.com/office/drawing/2014/main" id="{666F5B8D-6C80-0CE3-8B8C-AD9D213C268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077247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6">
          <a:extLst>
            <a:ext uri="{FF2B5EF4-FFF2-40B4-BE49-F238E27FC236}">
              <a16:creationId xmlns:a16="http://schemas.microsoft.com/office/drawing/2014/main" id="{4B6FE6C5-03BC-D8F2-10D3-2FC95AA91B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d1bf8d60a4_0_40:notes">
            <a:extLst>
              <a:ext uri="{FF2B5EF4-FFF2-40B4-BE49-F238E27FC236}">
                <a16:creationId xmlns:a16="http://schemas.microsoft.com/office/drawing/2014/main" id="{6B42E70F-C60C-DA9B-6BEF-5C787B30194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8" name="Google Shape;628;gd1bf8d60a4_0_40:notes">
            <a:extLst>
              <a:ext uri="{FF2B5EF4-FFF2-40B4-BE49-F238E27FC236}">
                <a16:creationId xmlns:a16="http://schemas.microsoft.com/office/drawing/2014/main" id="{ABDADEE0-F0FA-9706-3FE3-9B03D2AB69C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29916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20f41e1924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20f41e1924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d1bf8d60a4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d1bf8d60a4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8">
          <a:extLst>
            <a:ext uri="{FF2B5EF4-FFF2-40B4-BE49-F238E27FC236}">
              <a16:creationId xmlns:a16="http://schemas.microsoft.com/office/drawing/2014/main" id="{7A674F8A-B234-680E-FCFE-1E19E3ADFF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d1bf8d60a4_0_32:notes">
            <a:extLst>
              <a:ext uri="{FF2B5EF4-FFF2-40B4-BE49-F238E27FC236}">
                <a16:creationId xmlns:a16="http://schemas.microsoft.com/office/drawing/2014/main" id="{77499CB6-4473-0E46-759A-0CC5D9ED53F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d1bf8d60a4_0_32:notes">
            <a:extLst>
              <a:ext uri="{FF2B5EF4-FFF2-40B4-BE49-F238E27FC236}">
                <a16:creationId xmlns:a16="http://schemas.microsoft.com/office/drawing/2014/main" id="{F1885079-8097-F6EC-E911-D7098572601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929884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">
          <a:extLst>
            <a:ext uri="{FF2B5EF4-FFF2-40B4-BE49-F238E27FC236}">
              <a16:creationId xmlns:a16="http://schemas.microsoft.com/office/drawing/2014/main" id="{37950B73-E0C9-DC42-02DB-281DFFF2ED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20f41e19245_0_0:notes">
            <a:extLst>
              <a:ext uri="{FF2B5EF4-FFF2-40B4-BE49-F238E27FC236}">
                <a16:creationId xmlns:a16="http://schemas.microsoft.com/office/drawing/2014/main" id="{50DE1289-BEF3-4D7F-E8DF-B5DAD2EE54E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20f41e19245_0_0:notes">
            <a:extLst>
              <a:ext uri="{FF2B5EF4-FFF2-40B4-BE49-F238E27FC236}">
                <a16:creationId xmlns:a16="http://schemas.microsoft.com/office/drawing/2014/main" id="{E00CABE8-4781-DBD0-CD85-CD293D3F73C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889316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8">
          <a:extLst>
            <a:ext uri="{FF2B5EF4-FFF2-40B4-BE49-F238E27FC236}">
              <a16:creationId xmlns:a16="http://schemas.microsoft.com/office/drawing/2014/main" id="{D0D39137-77DA-E9AD-B191-F44C5465BC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d1bf8d60a4_0_32:notes">
            <a:extLst>
              <a:ext uri="{FF2B5EF4-FFF2-40B4-BE49-F238E27FC236}">
                <a16:creationId xmlns:a16="http://schemas.microsoft.com/office/drawing/2014/main" id="{DA1EFE4F-7D7A-7EF3-2486-0DA05BA66B7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d1bf8d60a4_0_32:notes">
            <a:extLst>
              <a:ext uri="{FF2B5EF4-FFF2-40B4-BE49-F238E27FC236}">
                <a16:creationId xmlns:a16="http://schemas.microsoft.com/office/drawing/2014/main" id="{0C9A7B65-468B-48FC-BB7D-18E496ED3BD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946047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8">
          <a:extLst>
            <a:ext uri="{FF2B5EF4-FFF2-40B4-BE49-F238E27FC236}">
              <a16:creationId xmlns:a16="http://schemas.microsoft.com/office/drawing/2014/main" id="{C005A3E3-55B4-B2F9-EA5D-13CE214769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d1bf8d60a4_0_32:notes">
            <a:extLst>
              <a:ext uri="{FF2B5EF4-FFF2-40B4-BE49-F238E27FC236}">
                <a16:creationId xmlns:a16="http://schemas.microsoft.com/office/drawing/2014/main" id="{5E0122C6-B1E0-A3CC-925A-EB6B4F29315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d1bf8d60a4_0_32:notes">
            <a:extLst>
              <a:ext uri="{FF2B5EF4-FFF2-40B4-BE49-F238E27FC236}">
                <a16:creationId xmlns:a16="http://schemas.microsoft.com/office/drawing/2014/main" id="{AED37501-35CE-D969-68AD-911C3396EB3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262465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4157700" y="1061225"/>
            <a:ext cx="4260000" cy="175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4157700" y="2997200"/>
            <a:ext cx="4260000" cy="3657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5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-709225" y="2020450"/>
            <a:ext cx="10403925" cy="4250875"/>
            <a:chOff x="-709225" y="2020450"/>
            <a:chExt cx="10403925" cy="4250875"/>
          </a:xfrm>
        </p:grpSpPr>
        <p:grpSp>
          <p:nvGrpSpPr>
            <p:cNvPr id="12" name="Google Shape;12;p2"/>
            <p:cNvGrpSpPr/>
            <p:nvPr/>
          </p:nvGrpSpPr>
          <p:grpSpPr>
            <a:xfrm>
              <a:off x="176175" y="2459300"/>
              <a:ext cx="418425" cy="3812025"/>
              <a:chOff x="176175" y="2459300"/>
              <a:chExt cx="418425" cy="3812025"/>
            </a:xfrm>
          </p:grpSpPr>
          <p:cxnSp>
            <p:nvCxnSpPr>
              <p:cNvPr id="13" name="Google Shape;13;p2"/>
              <p:cNvCxnSpPr/>
              <p:nvPr/>
            </p:nvCxnSpPr>
            <p:spPr>
              <a:xfrm rot="5400000" flipH="1">
                <a:off x="-1093800" y="3815900"/>
                <a:ext cx="3045000" cy="331800"/>
              </a:xfrm>
              <a:prstGeom prst="bentConnector3">
                <a:avLst>
                  <a:gd name="adj1" fmla="val 50000"/>
                </a:avLst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14" name="Google Shape;14;p2"/>
              <p:cNvCxnSpPr/>
              <p:nvPr/>
            </p:nvCxnSpPr>
            <p:spPr>
              <a:xfrm rot="5400000" flipH="1">
                <a:off x="-1327875" y="4449875"/>
                <a:ext cx="3325500" cy="317400"/>
              </a:xfrm>
              <a:prstGeom prst="bentConnector3">
                <a:avLst>
                  <a:gd name="adj1" fmla="val 64575"/>
                </a:avLst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  <p:grpSp>
          <p:nvGrpSpPr>
            <p:cNvPr id="15" name="Google Shape;15;p2"/>
            <p:cNvGrpSpPr/>
            <p:nvPr/>
          </p:nvGrpSpPr>
          <p:grpSpPr>
            <a:xfrm>
              <a:off x="-709225" y="4185350"/>
              <a:ext cx="7895400" cy="1976375"/>
              <a:chOff x="-709225" y="4185350"/>
              <a:chExt cx="7895400" cy="1976375"/>
            </a:xfrm>
          </p:grpSpPr>
          <p:cxnSp>
            <p:nvCxnSpPr>
              <p:cNvPr id="16" name="Google Shape;16;p2"/>
              <p:cNvCxnSpPr/>
              <p:nvPr/>
            </p:nvCxnSpPr>
            <p:spPr>
              <a:xfrm rot="10800000" flipH="1">
                <a:off x="-709225" y="4185350"/>
                <a:ext cx="7895400" cy="1147500"/>
              </a:xfrm>
              <a:prstGeom prst="bentConnector3">
                <a:avLst>
                  <a:gd name="adj1" fmla="val 71221"/>
                </a:avLst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17" name="Google Shape;17;p2"/>
              <p:cNvCxnSpPr/>
              <p:nvPr/>
            </p:nvCxnSpPr>
            <p:spPr>
              <a:xfrm rot="10800000" flipH="1">
                <a:off x="2953025" y="4367125"/>
                <a:ext cx="3567000" cy="1794600"/>
              </a:xfrm>
              <a:prstGeom prst="bentConnector3">
                <a:avLst>
                  <a:gd name="adj1" fmla="val 50000"/>
                </a:avLst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  <p:grpSp>
          <p:nvGrpSpPr>
            <p:cNvPr id="18" name="Google Shape;18;p2"/>
            <p:cNvGrpSpPr/>
            <p:nvPr/>
          </p:nvGrpSpPr>
          <p:grpSpPr>
            <a:xfrm>
              <a:off x="8417700" y="2020450"/>
              <a:ext cx="1277000" cy="2568900"/>
              <a:chOff x="8417700" y="2020450"/>
              <a:chExt cx="1277000" cy="2568900"/>
            </a:xfrm>
          </p:grpSpPr>
          <p:cxnSp>
            <p:nvCxnSpPr>
              <p:cNvPr id="19" name="Google Shape;19;p2"/>
              <p:cNvCxnSpPr/>
              <p:nvPr/>
            </p:nvCxnSpPr>
            <p:spPr>
              <a:xfrm rot="5400000">
                <a:off x="7933150" y="2965750"/>
                <a:ext cx="2568900" cy="678300"/>
              </a:xfrm>
              <a:prstGeom prst="bentConnector3">
                <a:avLst>
                  <a:gd name="adj1" fmla="val 4494"/>
                </a:avLst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20" name="Google Shape;20;p2"/>
              <p:cNvCxnSpPr/>
              <p:nvPr/>
            </p:nvCxnSpPr>
            <p:spPr>
              <a:xfrm>
                <a:off x="8417700" y="3180050"/>
                <a:ext cx="359700" cy="1051800"/>
              </a:xfrm>
              <a:prstGeom prst="bentConnector2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21" name="Google Shape;21;p2"/>
              <p:cNvCxnSpPr/>
              <p:nvPr/>
            </p:nvCxnSpPr>
            <p:spPr>
              <a:xfrm rot="5400000">
                <a:off x="8288750" y="2779400"/>
                <a:ext cx="2082300" cy="729600"/>
              </a:xfrm>
              <a:prstGeom prst="bentConnector3">
                <a:avLst>
                  <a:gd name="adj1" fmla="val 50000"/>
                </a:avLst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</p:grpSp>
      <p:grpSp>
        <p:nvGrpSpPr>
          <p:cNvPr id="22" name="Google Shape;22;p2"/>
          <p:cNvGrpSpPr/>
          <p:nvPr/>
        </p:nvGrpSpPr>
        <p:grpSpPr>
          <a:xfrm>
            <a:off x="84278" y="2240873"/>
            <a:ext cx="8837445" cy="2718104"/>
            <a:chOff x="84278" y="2240873"/>
            <a:chExt cx="8837445" cy="2718104"/>
          </a:xfrm>
        </p:grpSpPr>
        <p:sp>
          <p:nvSpPr>
            <p:cNvPr id="23" name="Google Shape;23;p2"/>
            <p:cNvSpPr/>
            <p:nvPr/>
          </p:nvSpPr>
          <p:spPr>
            <a:xfrm>
              <a:off x="84278" y="2240873"/>
              <a:ext cx="144320" cy="144304"/>
            </a:xfrm>
            <a:custGeom>
              <a:avLst/>
              <a:gdLst/>
              <a:ahLst/>
              <a:cxnLst/>
              <a:rect l="l" t="t" r="r" b="b"/>
              <a:pathLst>
                <a:path w="3298" h="3298" extrusionOk="0">
                  <a:moveTo>
                    <a:pt x="3298" y="1646"/>
                  </a:moveTo>
                  <a:cubicBezTo>
                    <a:pt x="3298" y="2555"/>
                    <a:pt x="2556" y="3298"/>
                    <a:pt x="1646" y="3298"/>
                  </a:cubicBezTo>
                  <a:cubicBezTo>
                    <a:pt x="737" y="3298"/>
                    <a:pt x="0" y="2555"/>
                    <a:pt x="0" y="1646"/>
                  </a:cubicBezTo>
                  <a:cubicBezTo>
                    <a:pt x="0" y="737"/>
                    <a:pt x="737" y="0"/>
                    <a:pt x="1646" y="0"/>
                  </a:cubicBezTo>
                  <a:cubicBezTo>
                    <a:pt x="2556" y="0"/>
                    <a:pt x="3298" y="737"/>
                    <a:pt x="3298" y="164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8777403" y="4814673"/>
              <a:ext cx="144320" cy="144304"/>
            </a:xfrm>
            <a:custGeom>
              <a:avLst/>
              <a:gdLst/>
              <a:ahLst/>
              <a:cxnLst/>
              <a:rect l="l" t="t" r="r" b="b"/>
              <a:pathLst>
                <a:path w="3298" h="3298" extrusionOk="0">
                  <a:moveTo>
                    <a:pt x="3298" y="1646"/>
                  </a:moveTo>
                  <a:cubicBezTo>
                    <a:pt x="3298" y="2555"/>
                    <a:pt x="2556" y="3298"/>
                    <a:pt x="1646" y="3298"/>
                  </a:cubicBezTo>
                  <a:cubicBezTo>
                    <a:pt x="737" y="3298"/>
                    <a:pt x="0" y="2555"/>
                    <a:pt x="0" y="1646"/>
                  </a:cubicBezTo>
                  <a:cubicBezTo>
                    <a:pt x="0" y="737"/>
                    <a:pt x="737" y="0"/>
                    <a:pt x="1646" y="0"/>
                  </a:cubicBezTo>
                  <a:cubicBezTo>
                    <a:pt x="2556" y="0"/>
                    <a:pt x="3298" y="737"/>
                    <a:pt x="3298" y="164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"/>
          <p:cNvSpPr txBox="1">
            <a:spLocks noGrp="1"/>
          </p:cNvSpPr>
          <p:nvPr>
            <p:ph type="title"/>
          </p:nvPr>
        </p:nvSpPr>
        <p:spPr>
          <a:xfrm>
            <a:off x="720000" y="2303250"/>
            <a:ext cx="40449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title" idx="2" hasCustomPrompt="1"/>
          </p:nvPr>
        </p:nvSpPr>
        <p:spPr>
          <a:xfrm>
            <a:off x="3249975" y="1014475"/>
            <a:ext cx="1411800" cy="8997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8" name="Google Shape;28;p3"/>
          <p:cNvSpPr txBox="1">
            <a:spLocks noGrp="1"/>
          </p:cNvSpPr>
          <p:nvPr>
            <p:ph type="subTitle" idx="1"/>
          </p:nvPr>
        </p:nvSpPr>
        <p:spPr>
          <a:xfrm>
            <a:off x="720000" y="3311500"/>
            <a:ext cx="4044900" cy="3657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5"/>
                </a:solidFill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9" name="Google Shape;29;p3"/>
          <p:cNvGrpSpPr/>
          <p:nvPr/>
        </p:nvGrpSpPr>
        <p:grpSpPr>
          <a:xfrm>
            <a:off x="140000" y="188300"/>
            <a:ext cx="580000" cy="6094500"/>
            <a:chOff x="140000" y="188300"/>
            <a:chExt cx="580000" cy="6094500"/>
          </a:xfrm>
        </p:grpSpPr>
        <p:cxnSp>
          <p:nvCxnSpPr>
            <p:cNvPr id="30" name="Google Shape;30;p3"/>
            <p:cNvCxnSpPr/>
            <p:nvPr/>
          </p:nvCxnSpPr>
          <p:spPr>
            <a:xfrm rot="-5400000">
              <a:off x="-522000" y="4271050"/>
              <a:ext cx="2018700" cy="465300"/>
            </a:xfrm>
            <a:prstGeom prst="bentConnector2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31" name="Google Shape;31;p3"/>
            <p:cNvCxnSpPr/>
            <p:nvPr/>
          </p:nvCxnSpPr>
          <p:spPr>
            <a:xfrm rot="-5400000">
              <a:off x="-2575525" y="3200000"/>
              <a:ext cx="6094500" cy="71100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32" name="Google Shape;32;p3"/>
            <p:cNvCxnSpPr/>
            <p:nvPr/>
          </p:nvCxnSpPr>
          <p:spPr>
            <a:xfrm rot="-5400000">
              <a:off x="-1584400" y="3258800"/>
              <a:ext cx="3657300" cy="208500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subTitle" idx="1"/>
          </p:nvPr>
        </p:nvSpPr>
        <p:spPr>
          <a:xfrm>
            <a:off x="5040058" y="3057025"/>
            <a:ext cx="2560500" cy="121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subTitle" idx="2"/>
          </p:nvPr>
        </p:nvSpPr>
        <p:spPr>
          <a:xfrm>
            <a:off x="1543450" y="3057025"/>
            <a:ext cx="2560500" cy="121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5" name="Google Shape;45;p5"/>
          <p:cNvSpPr txBox="1">
            <a:spLocks noGrp="1"/>
          </p:cNvSpPr>
          <p:nvPr>
            <p:ph type="subTitle" idx="3"/>
          </p:nvPr>
        </p:nvSpPr>
        <p:spPr>
          <a:xfrm>
            <a:off x="5040058" y="2662226"/>
            <a:ext cx="2560500" cy="41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000" b="1">
                <a:latin typeface="Sora"/>
                <a:ea typeface="Sora"/>
                <a:cs typeface="Sora"/>
                <a:sym typeface="Sora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46" name="Google Shape;46;p5"/>
          <p:cNvSpPr txBox="1">
            <a:spLocks noGrp="1"/>
          </p:cNvSpPr>
          <p:nvPr>
            <p:ph type="subTitle" idx="4"/>
          </p:nvPr>
        </p:nvSpPr>
        <p:spPr>
          <a:xfrm>
            <a:off x="1543450" y="2662226"/>
            <a:ext cx="2560500" cy="41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000" b="1">
                <a:latin typeface="Sora"/>
                <a:ea typeface="Sora"/>
                <a:cs typeface="Sora"/>
                <a:sym typeface="Sora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grpSp>
        <p:nvGrpSpPr>
          <p:cNvPr id="47" name="Google Shape;47;p5"/>
          <p:cNvGrpSpPr/>
          <p:nvPr/>
        </p:nvGrpSpPr>
        <p:grpSpPr>
          <a:xfrm>
            <a:off x="65750" y="123192"/>
            <a:ext cx="9078236" cy="5947020"/>
            <a:chOff x="65750" y="123192"/>
            <a:chExt cx="9078236" cy="5947020"/>
          </a:xfrm>
        </p:grpSpPr>
        <p:cxnSp>
          <p:nvCxnSpPr>
            <p:cNvPr id="48" name="Google Shape;48;p5"/>
            <p:cNvCxnSpPr/>
            <p:nvPr/>
          </p:nvCxnSpPr>
          <p:spPr>
            <a:xfrm rot="-5400000">
              <a:off x="6194650" y="2609525"/>
              <a:ext cx="4686900" cy="546300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49" name="Google Shape;49;p5"/>
            <p:cNvCxnSpPr/>
            <p:nvPr/>
          </p:nvCxnSpPr>
          <p:spPr>
            <a:xfrm rot="-5400000">
              <a:off x="6564000" y="2981200"/>
              <a:ext cx="4140000" cy="606600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50" name="Google Shape;50;p5"/>
            <p:cNvCxnSpPr/>
            <p:nvPr/>
          </p:nvCxnSpPr>
          <p:spPr>
            <a:xfrm rot="-5400000">
              <a:off x="-2013300" y="3409838"/>
              <a:ext cx="4697700" cy="366300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51" name="Google Shape;51;p5"/>
            <p:cNvCxnSpPr/>
            <p:nvPr/>
          </p:nvCxnSpPr>
          <p:spPr>
            <a:xfrm rot="-5400000">
              <a:off x="-1700950" y="3696913"/>
              <a:ext cx="4140000" cy="606600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grpSp>
          <p:nvGrpSpPr>
            <p:cNvPr id="52" name="Google Shape;52;p5"/>
            <p:cNvGrpSpPr/>
            <p:nvPr/>
          </p:nvGrpSpPr>
          <p:grpSpPr>
            <a:xfrm>
              <a:off x="244996" y="123192"/>
              <a:ext cx="8898990" cy="3904742"/>
              <a:chOff x="244996" y="123192"/>
              <a:chExt cx="8898990" cy="3904742"/>
            </a:xfrm>
          </p:grpSpPr>
          <p:sp>
            <p:nvSpPr>
              <p:cNvPr id="53" name="Google Shape;53;p5"/>
              <p:cNvSpPr/>
              <p:nvPr/>
            </p:nvSpPr>
            <p:spPr>
              <a:xfrm>
                <a:off x="8307552" y="123192"/>
                <a:ext cx="246441" cy="246441"/>
              </a:xfrm>
              <a:custGeom>
                <a:avLst/>
                <a:gdLst/>
                <a:ahLst/>
                <a:cxnLst/>
                <a:rect l="l" t="t" r="r" b="b"/>
                <a:pathLst>
                  <a:path w="6648" h="6648" extrusionOk="0">
                    <a:moveTo>
                      <a:pt x="6648" y="3327"/>
                    </a:moveTo>
                    <a:cubicBezTo>
                      <a:pt x="6648" y="5162"/>
                      <a:pt x="5157" y="6647"/>
                      <a:pt x="3327" y="6647"/>
                    </a:cubicBezTo>
                    <a:cubicBezTo>
                      <a:pt x="1491" y="6647"/>
                      <a:pt x="1" y="5162"/>
                      <a:pt x="1" y="3327"/>
                    </a:cubicBezTo>
                    <a:cubicBezTo>
                      <a:pt x="1" y="1491"/>
                      <a:pt x="1491" y="0"/>
                      <a:pt x="3327" y="0"/>
                    </a:cubicBezTo>
                    <a:cubicBezTo>
                      <a:pt x="5157" y="0"/>
                      <a:pt x="6648" y="1491"/>
                      <a:pt x="6648" y="332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5"/>
              <p:cNvSpPr/>
              <p:nvPr/>
            </p:nvSpPr>
            <p:spPr>
              <a:xfrm>
                <a:off x="8554009" y="836635"/>
                <a:ext cx="181108" cy="181108"/>
              </a:xfrm>
              <a:custGeom>
                <a:avLst/>
                <a:gdLst/>
                <a:ahLst/>
                <a:cxnLst/>
                <a:rect l="l" t="t" r="r" b="b"/>
                <a:pathLst>
                  <a:path w="6648" h="6648" extrusionOk="0">
                    <a:moveTo>
                      <a:pt x="6648" y="3327"/>
                    </a:moveTo>
                    <a:cubicBezTo>
                      <a:pt x="6648" y="5162"/>
                      <a:pt x="5157" y="6647"/>
                      <a:pt x="3327" y="6647"/>
                    </a:cubicBezTo>
                    <a:cubicBezTo>
                      <a:pt x="1491" y="6647"/>
                      <a:pt x="1" y="5162"/>
                      <a:pt x="1" y="3327"/>
                    </a:cubicBezTo>
                    <a:cubicBezTo>
                      <a:pt x="1" y="1491"/>
                      <a:pt x="1491" y="0"/>
                      <a:pt x="3327" y="0"/>
                    </a:cubicBezTo>
                    <a:cubicBezTo>
                      <a:pt x="5157" y="0"/>
                      <a:pt x="6648" y="1491"/>
                      <a:pt x="6648" y="332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55;p5"/>
              <p:cNvSpPr/>
              <p:nvPr/>
            </p:nvSpPr>
            <p:spPr>
              <a:xfrm>
                <a:off x="9010993" y="3894941"/>
                <a:ext cx="132993" cy="132993"/>
              </a:xfrm>
              <a:custGeom>
                <a:avLst/>
                <a:gdLst/>
                <a:ahLst/>
                <a:cxnLst/>
                <a:rect l="l" t="t" r="r" b="b"/>
                <a:pathLst>
                  <a:path w="6648" h="6648" extrusionOk="0">
                    <a:moveTo>
                      <a:pt x="6648" y="3327"/>
                    </a:moveTo>
                    <a:cubicBezTo>
                      <a:pt x="6648" y="5162"/>
                      <a:pt x="5157" y="6647"/>
                      <a:pt x="3327" y="6647"/>
                    </a:cubicBezTo>
                    <a:cubicBezTo>
                      <a:pt x="1491" y="6647"/>
                      <a:pt x="1" y="5162"/>
                      <a:pt x="1" y="3327"/>
                    </a:cubicBezTo>
                    <a:cubicBezTo>
                      <a:pt x="1" y="1491"/>
                      <a:pt x="1491" y="0"/>
                      <a:pt x="3327" y="0"/>
                    </a:cubicBezTo>
                    <a:cubicBezTo>
                      <a:pt x="5157" y="0"/>
                      <a:pt x="6648" y="1491"/>
                      <a:pt x="6648" y="332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5"/>
              <p:cNvSpPr/>
              <p:nvPr/>
            </p:nvSpPr>
            <p:spPr>
              <a:xfrm>
                <a:off x="244996" y="1750985"/>
                <a:ext cx="181108" cy="181108"/>
              </a:xfrm>
              <a:custGeom>
                <a:avLst/>
                <a:gdLst/>
                <a:ahLst/>
                <a:cxnLst/>
                <a:rect l="l" t="t" r="r" b="b"/>
                <a:pathLst>
                  <a:path w="6648" h="6648" extrusionOk="0">
                    <a:moveTo>
                      <a:pt x="6648" y="3327"/>
                    </a:moveTo>
                    <a:cubicBezTo>
                      <a:pt x="6648" y="5162"/>
                      <a:pt x="5157" y="6647"/>
                      <a:pt x="3327" y="6647"/>
                    </a:cubicBezTo>
                    <a:cubicBezTo>
                      <a:pt x="1491" y="6647"/>
                      <a:pt x="1" y="5162"/>
                      <a:pt x="1" y="3327"/>
                    </a:cubicBezTo>
                    <a:cubicBezTo>
                      <a:pt x="1" y="1491"/>
                      <a:pt x="1491" y="0"/>
                      <a:pt x="3327" y="0"/>
                    </a:cubicBezTo>
                    <a:cubicBezTo>
                      <a:pt x="5157" y="0"/>
                      <a:pt x="6648" y="1491"/>
                      <a:pt x="6648" y="332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9"/>
          <p:cNvSpPr txBox="1">
            <a:spLocks noGrp="1"/>
          </p:cNvSpPr>
          <p:nvPr>
            <p:ph type="title"/>
          </p:nvPr>
        </p:nvSpPr>
        <p:spPr>
          <a:xfrm>
            <a:off x="4906675" y="1132975"/>
            <a:ext cx="3524100" cy="140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9"/>
          <p:cNvSpPr txBox="1">
            <a:spLocks noGrp="1"/>
          </p:cNvSpPr>
          <p:nvPr>
            <p:ph type="subTitle" idx="1"/>
          </p:nvPr>
        </p:nvSpPr>
        <p:spPr>
          <a:xfrm>
            <a:off x="4906675" y="2724350"/>
            <a:ext cx="3524100" cy="140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●"/>
              <a:defRPr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○"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■"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●"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○"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■"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●"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○"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600"/>
              <a:buFont typeface="Open Sans"/>
              <a:buChar char="■"/>
              <a:defRPr/>
            </a:lvl9pPr>
          </a:lstStyle>
          <a:p>
            <a:endParaRPr/>
          </a:p>
        </p:txBody>
      </p:sp>
      <p:sp>
        <p:nvSpPr>
          <p:cNvPr id="86" name="Google Shape;86;p9"/>
          <p:cNvSpPr>
            <a:spLocks noGrp="1"/>
          </p:cNvSpPr>
          <p:nvPr>
            <p:ph type="pic" idx="2"/>
          </p:nvPr>
        </p:nvSpPr>
        <p:spPr>
          <a:xfrm>
            <a:off x="202954" y="388500"/>
            <a:ext cx="4379700" cy="4379700"/>
          </a:xfrm>
          <a:prstGeom prst="ellipse">
            <a:avLst/>
          </a:prstGeom>
          <a:noFill/>
          <a:ln>
            <a:noFill/>
          </a:ln>
        </p:spPr>
      </p:sp>
      <p:grpSp>
        <p:nvGrpSpPr>
          <p:cNvPr id="87" name="Google Shape;87;p9"/>
          <p:cNvGrpSpPr/>
          <p:nvPr/>
        </p:nvGrpSpPr>
        <p:grpSpPr>
          <a:xfrm rot="-1395165">
            <a:off x="172631" y="490168"/>
            <a:ext cx="882626" cy="403567"/>
            <a:chOff x="7884075" y="238975"/>
            <a:chExt cx="882599" cy="403555"/>
          </a:xfrm>
        </p:grpSpPr>
        <p:sp>
          <p:nvSpPr>
            <p:cNvPr id="88" name="Google Shape;88;p9"/>
            <p:cNvSpPr/>
            <p:nvPr/>
          </p:nvSpPr>
          <p:spPr>
            <a:xfrm>
              <a:off x="8255437" y="436475"/>
              <a:ext cx="206055" cy="206055"/>
            </a:xfrm>
            <a:custGeom>
              <a:avLst/>
              <a:gdLst/>
              <a:ahLst/>
              <a:cxnLst/>
              <a:rect l="l" t="t" r="r" b="b"/>
              <a:pathLst>
                <a:path w="6648" h="6648" extrusionOk="0">
                  <a:moveTo>
                    <a:pt x="6648" y="3327"/>
                  </a:moveTo>
                  <a:cubicBezTo>
                    <a:pt x="6648" y="5162"/>
                    <a:pt x="5157" y="6647"/>
                    <a:pt x="3327" y="6647"/>
                  </a:cubicBezTo>
                  <a:cubicBezTo>
                    <a:pt x="1491" y="6647"/>
                    <a:pt x="1" y="5162"/>
                    <a:pt x="1" y="3327"/>
                  </a:cubicBezTo>
                  <a:cubicBezTo>
                    <a:pt x="1" y="1491"/>
                    <a:pt x="1491" y="0"/>
                    <a:pt x="3327" y="0"/>
                  </a:cubicBezTo>
                  <a:cubicBezTo>
                    <a:pt x="5157" y="0"/>
                    <a:pt x="6648" y="1491"/>
                    <a:pt x="6648" y="33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9"/>
            <p:cNvSpPr/>
            <p:nvPr/>
          </p:nvSpPr>
          <p:spPr>
            <a:xfrm>
              <a:off x="7884075" y="238975"/>
              <a:ext cx="139874" cy="139874"/>
            </a:xfrm>
            <a:custGeom>
              <a:avLst/>
              <a:gdLst/>
              <a:ahLst/>
              <a:cxnLst/>
              <a:rect l="l" t="t" r="r" b="b"/>
              <a:pathLst>
                <a:path w="6648" h="6648" extrusionOk="0">
                  <a:moveTo>
                    <a:pt x="6648" y="3327"/>
                  </a:moveTo>
                  <a:cubicBezTo>
                    <a:pt x="6648" y="5162"/>
                    <a:pt x="5157" y="6647"/>
                    <a:pt x="3327" y="6647"/>
                  </a:cubicBezTo>
                  <a:cubicBezTo>
                    <a:pt x="1491" y="6647"/>
                    <a:pt x="1" y="5162"/>
                    <a:pt x="1" y="3327"/>
                  </a:cubicBezTo>
                  <a:cubicBezTo>
                    <a:pt x="1" y="1491"/>
                    <a:pt x="1491" y="0"/>
                    <a:pt x="3327" y="0"/>
                  </a:cubicBezTo>
                  <a:cubicBezTo>
                    <a:pt x="5157" y="0"/>
                    <a:pt x="6648" y="1491"/>
                    <a:pt x="6648" y="33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9"/>
            <p:cNvSpPr/>
            <p:nvPr/>
          </p:nvSpPr>
          <p:spPr>
            <a:xfrm>
              <a:off x="8626800" y="378850"/>
              <a:ext cx="139874" cy="139874"/>
            </a:xfrm>
            <a:custGeom>
              <a:avLst/>
              <a:gdLst/>
              <a:ahLst/>
              <a:cxnLst/>
              <a:rect l="l" t="t" r="r" b="b"/>
              <a:pathLst>
                <a:path w="6648" h="6648" extrusionOk="0">
                  <a:moveTo>
                    <a:pt x="6648" y="3327"/>
                  </a:moveTo>
                  <a:cubicBezTo>
                    <a:pt x="6648" y="5162"/>
                    <a:pt x="5157" y="6647"/>
                    <a:pt x="3327" y="6647"/>
                  </a:cubicBezTo>
                  <a:cubicBezTo>
                    <a:pt x="1491" y="6647"/>
                    <a:pt x="1" y="5162"/>
                    <a:pt x="1" y="3327"/>
                  </a:cubicBezTo>
                  <a:cubicBezTo>
                    <a:pt x="1" y="1491"/>
                    <a:pt x="1491" y="0"/>
                    <a:pt x="3327" y="0"/>
                  </a:cubicBezTo>
                  <a:cubicBezTo>
                    <a:pt x="5157" y="0"/>
                    <a:pt x="6648" y="1491"/>
                    <a:pt x="6648" y="33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" name="Google Shape;91;p9"/>
          <p:cNvGrpSpPr/>
          <p:nvPr/>
        </p:nvGrpSpPr>
        <p:grpSpPr>
          <a:xfrm>
            <a:off x="2422725" y="4313625"/>
            <a:ext cx="7035600" cy="513300"/>
            <a:chOff x="2422725" y="4313625"/>
            <a:chExt cx="7035600" cy="513300"/>
          </a:xfrm>
        </p:grpSpPr>
        <p:cxnSp>
          <p:nvCxnSpPr>
            <p:cNvPr id="92" name="Google Shape;92;p9"/>
            <p:cNvCxnSpPr/>
            <p:nvPr/>
          </p:nvCxnSpPr>
          <p:spPr>
            <a:xfrm rot="10800000">
              <a:off x="3750275" y="4313625"/>
              <a:ext cx="5590200" cy="513300"/>
            </a:xfrm>
            <a:prstGeom prst="bentConnector3">
              <a:avLst>
                <a:gd name="adj1" fmla="val 64140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93" name="Google Shape;93;p9"/>
            <p:cNvCxnSpPr/>
            <p:nvPr/>
          </p:nvCxnSpPr>
          <p:spPr>
            <a:xfrm flipH="1">
              <a:off x="2422725" y="4652400"/>
              <a:ext cx="7035600" cy="115800"/>
            </a:xfrm>
            <a:prstGeom prst="bentConnector4">
              <a:avLst>
                <a:gd name="adj1" fmla="val 34437"/>
                <a:gd name="adj2" fmla="val 305635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13"/>
          <p:cNvSpPr txBox="1">
            <a:spLocks noGrp="1"/>
          </p:cNvSpPr>
          <p:nvPr>
            <p:ph type="subTitle" idx="1"/>
          </p:nvPr>
        </p:nvSpPr>
        <p:spPr>
          <a:xfrm>
            <a:off x="2917223" y="1661100"/>
            <a:ext cx="4240500" cy="3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13"/>
          <p:cNvSpPr txBox="1">
            <a:spLocks noGrp="1"/>
          </p:cNvSpPr>
          <p:nvPr>
            <p:ph type="subTitle" idx="2"/>
          </p:nvPr>
        </p:nvSpPr>
        <p:spPr>
          <a:xfrm>
            <a:off x="2917223" y="2479450"/>
            <a:ext cx="4240500" cy="3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13"/>
          <p:cNvSpPr txBox="1">
            <a:spLocks noGrp="1"/>
          </p:cNvSpPr>
          <p:nvPr>
            <p:ph type="subTitle" idx="3"/>
          </p:nvPr>
        </p:nvSpPr>
        <p:spPr>
          <a:xfrm>
            <a:off x="2917223" y="3297775"/>
            <a:ext cx="4240500" cy="3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13"/>
          <p:cNvSpPr txBox="1">
            <a:spLocks noGrp="1"/>
          </p:cNvSpPr>
          <p:nvPr>
            <p:ph type="subTitle" idx="4"/>
          </p:nvPr>
        </p:nvSpPr>
        <p:spPr>
          <a:xfrm>
            <a:off x="2917223" y="4116100"/>
            <a:ext cx="4240500" cy="3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3"/>
          <p:cNvSpPr txBox="1">
            <a:spLocks noGrp="1"/>
          </p:cNvSpPr>
          <p:nvPr>
            <p:ph type="title" idx="5" hasCustomPrompt="1"/>
          </p:nvPr>
        </p:nvSpPr>
        <p:spPr>
          <a:xfrm>
            <a:off x="1986273" y="1401350"/>
            <a:ext cx="590400" cy="3636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8" name="Google Shape;118;p13"/>
          <p:cNvSpPr txBox="1">
            <a:spLocks noGrp="1"/>
          </p:cNvSpPr>
          <p:nvPr>
            <p:ph type="title" idx="6" hasCustomPrompt="1"/>
          </p:nvPr>
        </p:nvSpPr>
        <p:spPr>
          <a:xfrm>
            <a:off x="1986273" y="3037983"/>
            <a:ext cx="590400" cy="3636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9" name="Google Shape;119;p13"/>
          <p:cNvSpPr txBox="1">
            <a:spLocks noGrp="1"/>
          </p:cNvSpPr>
          <p:nvPr>
            <p:ph type="title" idx="7" hasCustomPrompt="1"/>
          </p:nvPr>
        </p:nvSpPr>
        <p:spPr>
          <a:xfrm>
            <a:off x="1986273" y="2219667"/>
            <a:ext cx="590400" cy="3636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0" name="Google Shape;120;p13"/>
          <p:cNvSpPr txBox="1">
            <a:spLocks noGrp="1"/>
          </p:cNvSpPr>
          <p:nvPr>
            <p:ph type="title" idx="8" hasCustomPrompt="1"/>
          </p:nvPr>
        </p:nvSpPr>
        <p:spPr>
          <a:xfrm>
            <a:off x="1986273" y="3856300"/>
            <a:ext cx="590400" cy="3636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1" name="Google Shape;121;p13"/>
          <p:cNvSpPr txBox="1">
            <a:spLocks noGrp="1"/>
          </p:cNvSpPr>
          <p:nvPr>
            <p:ph type="subTitle" idx="9"/>
          </p:nvPr>
        </p:nvSpPr>
        <p:spPr>
          <a:xfrm>
            <a:off x="2917223" y="1401350"/>
            <a:ext cx="4240500" cy="36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000" b="1">
                <a:latin typeface="Sora"/>
                <a:ea typeface="Sora"/>
                <a:cs typeface="Sora"/>
                <a:sym typeface="Sora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122" name="Google Shape;122;p13"/>
          <p:cNvSpPr txBox="1">
            <a:spLocks noGrp="1"/>
          </p:cNvSpPr>
          <p:nvPr>
            <p:ph type="subTitle" idx="13"/>
          </p:nvPr>
        </p:nvSpPr>
        <p:spPr>
          <a:xfrm>
            <a:off x="2917227" y="2219700"/>
            <a:ext cx="4240500" cy="36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000" b="1">
                <a:latin typeface="Sora"/>
                <a:ea typeface="Sora"/>
                <a:cs typeface="Sora"/>
                <a:sym typeface="Sora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123" name="Google Shape;123;p13"/>
          <p:cNvSpPr txBox="1">
            <a:spLocks noGrp="1"/>
          </p:cNvSpPr>
          <p:nvPr>
            <p:ph type="subTitle" idx="14"/>
          </p:nvPr>
        </p:nvSpPr>
        <p:spPr>
          <a:xfrm>
            <a:off x="2917223" y="3037976"/>
            <a:ext cx="4240500" cy="36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000" b="1">
                <a:latin typeface="Sora"/>
                <a:ea typeface="Sora"/>
                <a:cs typeface="Sora"/>
                <a:sym typeface="Sora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124" name="Google Shape;124;p13"/>
          <p:cNvSpPr txBox="1">
            <a:spLocks noGrp="1"/>
          </p:cNvSpPr>
          <p:nvPr>
            <p:ph type="subTitle" idx="15"/>
          </p:nvPr>
        </p:nvSpPr>
        <p:spPr>
          <a:xfrm>
            <a:off x="2917227" y="3856301"/>
            <a:ext cx="4240500" cy="36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000" b="1">
                <a:latin typeface="Sora"/>
                <a:ea typeface="Sora"/>
                <a:cs typeface="Sora"/>
                <a:sym typeface="Sora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grpSp>
        <p:nvGrpSpPr>
          <p:cNvPr id="125" name="Google Shape;125;p13"/>
          <p:cNvGrpSpPr/>
          <p:nvPr/>
        </p:nvGrpSpPr>
        <p:grpSpPr>
          <a:xfrm>
            <a:off x="8113600" y="227500"/>
            <a:ext cx="882599" cy="403555"/>
            <a:chOff x="7884075" y="238975"/>
            <a:chExt cx="882599" cy="403555"/>
          </a:xfrm>
        </p:grpSpPr>
        <p:sp>
          <p:nvSpPr>
            <p:cNvPr id="126" name="Google Shape;126;p13"/>
            <p:cNvSpPr/>
            <p:nvPr/>
          </p:nvSpPr>
          <p:spPr>
            <a:xfrm>
              <a:off x="8255437" y="436475"/>
              <a:ext cx="206055" cy="206055"/>
            </a:xfrm>
            <a:custGeom>
              <a:avLst/>
              <a:gdLst/>
              <a:ahLst/>
              <a:cxnLst/>
              <a:rect l="l" t="t" r="r" b="b"/>
              <a:pathLst>
                <a:path w="6648" h="6648" extrusionOk="0">
                  <a:moveTo>
                    <a:pt x="6648" y="3327"/>
                  </a:moveTo>
                  <a:cubicBezTo>
                    <a:pt x="6648" y="5162"/>
                    <a:pt x="5157" y="6647"/>
                    <a:pt x="3327" y="6647"/>
                  </a:cubicBezTo>
                  <a:cubicBezTo>
                    <a:pt x="1491" y="6647"/>
                    <a:pt x="1" y="5162"/>
                    <a:pt x="1" y="3327"/>
                  </a:cubicBezTo>
                  <a:cubicBezTo>
                    <a:pt x="1" y="1491"/>
                    <a:pt x="1491" y="0"/>
                    <a:pt x="3327" y="0"/>
                  </a:cubicBezTo>
                  <a:cubicBezTo>
                    <a:pt x="5157" y="0"/>
                    <a:pt x="6648" y="1491"/>
                    <a:pt x="6648" y="33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13"/>
            <p:cNvSpPr/>
            <p:nvPr/>
          </p:nvSpPr>
          <p:spPr>
            <a:xfrm>
              <a:off x="7884075" y="238975"/>
              <a:ext cx="139874" cy="139874"/>
            </a:xfrm>
            <a:custGeom>
              <a:avLst/>
              <a:gdLst/>
              <a:ahLst/>
              <a:cxnLst/>
              <a:rect l="l" t="t" r="r" b="b"/>
              <a:pathLst>
                <a:path w="6648" h="6648" extrusionOk="0">
                  <a:moveTo>
                    <a:pt x="6648" y="3327"/>
                  </a:moveTo>
                  <a:cubicBezTo>
                    <a:pt x="6648" y="5162"/>
                    <a:pt x="5157" y="6647"/>
                    <a:pt x="3327" y="6647"/>
                  </a:cubicBezTo>
                  <a:cubicBezTo>
                    <a:pt x="1491" y="6647"/>
                    <a:pt x="1" y="5162"/>
                    <a:pt x="1" y="3327"/>
                  </a:cubicBezTo>
                  <a:cubicBezTo>
                    <a:pt x="1" y="1491"/>
                    <a:pt x="1491" y="0"/>
                    <a:pt x="3327" y="0"/>
                  </a:cubicBezTo>
                  <a:cubicBezTo>
                    <a:pt x="5157" y="0"/>
                    <a:pt x="6648" y="1491"/>
                    <a:pt x="6648" y="33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3"/>
            <p:cNvSpPr/>
            <p:nvPr/>
          </p:nvSpPr>
          <p:spPr>
            <a:xfrm>
              <a:off x="8626800" y="378850"/>
              <a:ext cx="139874" cy="139874"/>
            </a:xfrm>
            <a:custGeom>
              <a:avLst/>
              <a:gdLst/>
              <a:ahLst/>
              <a:cxnLst/>
              <a:rect l="l" t="t" r="r" b="b"/>
              <a:pathLst>
                <a:path w="6648" h="6648" extrusionOk="0">
                  <a:moveTo>
                    <a:pt x="6648" y="3327"/>
                  </a:moveTo>
                  <a:cubicBezTo>
                    <a:pt x="6648" y="5162"/>
                    <a:pt x="5157" y="6647"/>
                    <a:pt x="3327" y="6647"/>
                  </a:cubicBezTo>
                  <a:cubicBezTo>
                    <a:pt x="1491" y="6647"/>
                    <a:pt x="1" y="5162"/>
                    <a:pt x="1" y="3327"/>
                  </a:cubicBezTo>
                  <a:cubicBezTo>
                    <a:pt x="1" y="1491"/>
                    <a:pt x="1491" y="0"/>
                    <a:pt x="3327" y="0"/>
                  </a:cubicBezTo>
                  <a:cubicBezTo>
                    <a:pt x="5157" y="0"/>
                    <a:pt x="6648" y="1491"/>
                    <a:pt x="6648" y="33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9" name="Google Shape;129;p13"/>
          <p:cNvGrpSpPr/>
          <p:nvPr/>
        </p:nvGrpSpPr>
        <p:grpSpPr>
          <a:xfrm>
            <a:off x="378100" y="-216500"/>
            <a:ext cx="8131200" cy="5239200"/>
            <a:chOff x="378100" y="-216500"/>
            <a:chExt cx="8131200" cy="5239200"/>
          </a:xfrm>
        </p:grpSpPr>
        <p:cxnSp>
          <p:nvCxnSpPr>
            <p:cNvPr id="130" name="Google Shape;130;p13"/>
            <p:cNvCxnSpPr/>
            <p:nvPr/>
          </p:nvCxnSpPr>
          <p:spPr>
            <a:xfrm>
              <a:off x="378100" y="-216500"/>
              <a:ext cx="7978800" cy="5086800"/>
            </a:xfrm>
            <a:prstGeom prst="bentConnector3">
              <a:avLst>
                <a:gd name="adj1" fmla="val -970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131" name="Google Shape;131;p13"/>
            <p:cNvCxnSpPr/>
            <p:nvPr/>
          </p:nvCxnSpPr>
          <p:spPr>
            <a:xfrm>
              <a:off x="530500" y="-64100"/>
              <a:ext cx="7978800" cy="5086800"/>
            </a:xfrm>
            <a:prstGeom prst="bentConnector3">
              <a:avLst>
                <a:gd name="adj1" fmla="val -970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2"/>
          <p:cNvSpPr txBox="1">
            <a:spLocks noGrp="1"/>
          </p:cNvSpPr>
          <p:nvPr>
            <p:ph type="subTitle" idx="1"/>
          </p:nvPr>
        </p:nvSpPr>
        <p:spPr>
          <a:xfrm>
            <a:off x="937700" y="3138773"/>
            <a:ext cx="2175300" cy="86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7" name="Google Shape;237;p22"/>
          <p:cNvSpPr txBox="1">
            <a:spLocks noGrp="1"/>
          </p:cNvSpPr>
          <p:nvPr>
            <p:ph type="subTitle" idx="2"/>
          </p:nvPr>
        </p:nvSpPr>
        <p:spPr>
          <a:xfrm>
            <a:off x="3484422" y="3138773"/>
            <a:ext cx="2175300" cy="86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8" name="Google Shape;238;p22"/>
          <p:cNvSpPr txBox="1">
            <a:spLocks noGrp="1"/>
          </p:cNvSpPr>
          <p:nvPr>
            <p:ph type="subTitle" idx="3"/>
          </p:nvPr>
        </p:nvSpPr>
        <p:spPr>
          <a:xfrm>
            <a:off x="6031150" y="3138773"/>
            <a:ext cx="2175300" cy="86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9" name="Google Shape;239;p2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40" name="Google Shape;240;p22"/>
          <p:cNvSpPr txBox="1">
            <a:spLocks noGrp="1"/>
          </p:cNvSpPr>
          <p:nvPr>
            <p:ph type="subTitle" idx="4"/>
          </p:nvPr>
        </p:nvSpPr>
        <p:spPr>
          <a:xfrm>
            <a:off x="937700" y="2828225"/>
            <a:ext cx="2175300" cy="39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000" b="1">
                <a:latin typeface="Sora"/>
                <a:ea typeface="Sora"/>
                <a:cs typeface="Sora"/>
                <a:sym typeface="Sora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241" name="Google Shape;241;p22"/>
          <p:cNvSpPr txBox="1">
            <a:spLocks noGrp="1"/>
          </p:cNvSpPr>
          <p:nvPr>
            <p:ph type="subTitle" idx="5"/>
          </p:nvPr>
        </p:nvSpPr>
        <p:spPr>
          <a:xfrm>
            <a:off x="3484422" y="2828225"/>
            <a:ext cx="2175300" cy="39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000" b="1">
                <a:latin typeface="Sora"/>
                <a:ea typeface="Sora"/>
                <a:cs typeface="Sora"/>
                <a:sym typeface="Sora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242" name="Google Shape;242;p22"/>
          <p:cNvSpPr txBox="1">
            <a:spLocks noGrp="1"/>
          </p:cNvSpPr>
          <p:nvPr>
            <p:ph type="subTitle" idx="6"/>
          </p:nvPr>
        </p:nvSpPr>
        <p:spPr>
          <a:xfrm>
            <a:off x="6031150" y="2828225"/>
            <a:ext cx="2175300" cy="39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000" b="1">
                <a:latin typeface="Sora"/>
                <a:ea typeface="Sora"/>
                <a:cs typeface="Sora"/>
                <a:sym typeface="Sora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grpSp>
        <p:nvGrpSpPr>
          <p:cNvPr id="243" name="Google Shape;243;p22"/>
          <p:cNvGrpSpPr/>
          <p:nvPr/>
        </p:nvGrpSpPr>
        <p:grpSpPr>
          <a:xfrm>
            <a:off x="4047014" y="42573"/>
            <a:ext cx="4967892" cy="427565"/>
            <a:chOff x="4047014" y="42573"/>
            <a:chExt cx="4967892" cy="427565"/>
          </a:xfrm>
        </p:grpSpPr>
        <p:sp>
          <p:nvSpPr>
            <p:cNvPr id="244" name="Google Shape;244;p22"/>
            <p:cNvSpPr/>
            <p:nvPr/>
          </p:nvSpPr>
          <p:spPr>
            <a:xfrm rot="-5400000">
              <a:off x="4047014" y="223696"/>
              <a:ext cx="246441" cy="246441"/>
            </a:xfrm>
            <a:custGeom>
              <a:avLst/>
              <a:gdLst/>
              <a:ahLst/>
              <a:cxnLst/>
              <a:rect l="l" t="t" r="r" b="b"/>
              <a:pathLst>
                <a:path w="6648" h="6648" extrusionOk="0">
                  <a:moveTo>
                    <a:pt x="6648" y="3327"/>
                  </a:moveTo>
                  <a:cubicBezTo>
                    <a:pt x="6648" y="5162"/>
                    <a:pt x="5157" y="6647"/>
                    <a:pt x="3327" y="6647"/>
                  </a:cubicBezTo>
                  <a:cubicBezTo>
                    <a:pt x="1491" y="6647"/>
                    <a:pt x="1" y="5162"/>
                    <a:pt x="1" y="3327"/>
                  </a:cubicBezTo>
                  <a:cubicBezTo>
                    <a:pt x="1" y="1491"/>
                    <a:pt x="1491" y="0"/>
                    <a:pt x="3327" y="0"/>
                  </a:cubicBezTo>
                  <a:cubicBezTo>
                    <a:pt x="5157" y="0"/>
                    <a:pt x="6648" y="1491"/>
                    <a:pt x="6648" y="33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22"/>
            <p:cNvSpPr/>
            <p:nvPr/>
          </p:nvSpPr>
          <p:spPr>
            <a:xfrm rot="-5400000">
              <a:off x="5047357" y="42573"/>
              <a:ext cx="181108" cy="181108"/>
            </a:xfrm>
            <a:custGeom>
              <a:avLst/>
              <a:gdLst/>
              <a:ahLst/>
              <a:cxnLst/>
              <a:rect l="l" t="t" r="r" b="b"/>
              <a:pathLst>
                <a:path w="6648" h="6648" extrusionOk="0">
                  <a:moveTo>
                    <a:pt x="6648" y="3327"/>
                  </a:moveTo>
                  <a:cubicBezTo>
                    <a:pt x="6648" y="5162"/>
                    <a:pt x="5157" y="6647"/>
                    <a:pt x="3327" y="6647"/>
                  </a:cubicBezTo>
                  <a:cubicBezTo>
                    <a:pt x="1491" y="6647"/>
                    <a:pt x="1" y="5162"/>
                    <a:pt x="1" y="3327"/>
                  </a:cubicBezTo>
                  <a:cubicBezTo>
                    <a:pt x="1" y="1491"/>
                    <a:pt x="1491" y="0"/>
                    <a:pt x="3327" y="0"/>
                  </a:cubicBezTo>
                  <a:cubicBezTo>
                    <a:pt x="5157" y="0"/>
                    <a:pt x="6648" y="1491"/>
                    <a:pt x="6648" y="33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22"/>
            <p:cNvSpPr/>
            <p:nvPr/>
          </p:nvSpPr>
          <p:spPr>
            <a:xfrm rot="-5400000">
              <a:off x="8881913" y="280415"/>
              <a:ext cx="132993" cy="132993"/>
            </a:xfrm>
            <a:custGeom>
              <a:avLst/>
              <a:gdLst/>
              <a:ahLst/>
              <a:cxnLst/>
              <a:rect l="l" t="t" r="r" b="b"/>
              <a:pathLst>
                <a:path w="6648" h="6648" extrusionOk="0">
                  <a:moveTo>
                    <a:pt x="6648" y="3327"/>
                  </a:moveTo>
                  <a:cubicBezTo>
                    <a:pt x="6648" y="5162"/>
                    <a:pt x="5157" y="6647"/>
                    <a:pt x="3327" y="6647"/>
                  </a:cubicBezTo>
                  <a:cubicBezTo>
                    <a:pt x="1491" y="6647"/>
                    <a:pt x="1" y="5162"/>
                    <a:pt x="1" y="3327"/>
                  </a:cubicBezTo>
                  <a:cubicBezTo>
                    <a:pt x="1" y="1491"/>
                    <a:pt x="1491" y="0"/>
                    <a:pt x="3327" y="0"/>
                  </a:cubicBezTo>
                  <a:cubicBezTo>
                    <a:pt x="5157" y="0"/>
                    <a:pt x="6648" y="1491"/>
                    <a:pt x="6648" y="33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7" name="Google Shape;247;p22"/>
          <p:cNvGrpSpPr/>
          <p:nvPr/>
        </p:nvGrpSpPr>
        <p:grpSpPr>
          <a:xfrm>
            <a:off x="-491175" y="145189"/>
            <a:ext cx="10284997" cy="4769636"/>
            <a:chOff x="-491175" y="145189"/>
            <a:chExt cx="10284997" cy="4769636"/>
          </a:xfrm>
        </p:grpSpPr>
        <p:cxnSp>
          <p:nvCxnSpPr>
            <p:cNvPr id="248" name="Google Shape;248;p22"/>
            <p:cNvCxnSpPr/>
            <p:nvPr/>
          </p:nvCxnSpPr>
          <p:spPr>
            <a:xfrm rot="10800000">
              <a:off x="4978547" y="271239"/>
              <a:ext cx="4686900" cy="546300"/>
            </a:xfrm>
            <a:prstGeom prst="bentConnector3">
              <a:avLst>
                <a:gd name="adj1" fmla="val 18882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249" name="Google Shape;249;p22"/>
            <p:cNvCxnSpPr/>
            <p:nvPr/>
          </p:nvCxnSpPr>
          <p:spPr>
            <a:xfrm rot="10800000">
              <a:off x="5653822" y="145189"/>
              <a:ext cx="4140000" cy="606600"/>
            </a:xfrm>
            <a:prstGeom prst="bentConnector3">
              <a:avLst>
                <a:gd name="adj1" fmla="val 32793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250" name="Google Shape;250;p22"/>
            <p:cNvCxnSpPr/>
            <p:nvPr/>
          </p:nvCxnSpPr>
          <p:spPr>
            <a:xfrm>
              <a:off x="-491175" y="4640850"/>
              <a:ext cx="8531100" cy="213900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251" name="Google Shape;251;p22"/>
            <p:cNvCxnSpPr/>
            <p:nvPr/>
          </p:nvCxnSpPr>
          <p:spPr>
            <a:xfrm>
              <a:off x="-399350" y="4560525"/>
              <a:ext cx="6630600" cy="354300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6" name="Google Shape;336;p28"/>
          <p:cNvGrpSpPr/>
          <p:nvPr/>
        </p:nvGrpSpPr>
        <p:grpSpPr>
          <a:xfrm>
            <a:off x="-709225" y="2020450"/>
            <a:ext cx="10403925" cy="4250875"/>
            <a:chOff x="-709225" y="2020450"/>
            <a:chExt cx="10403925" cy="4250875"/>
          </a:xfrm>
        </p:grpSpPr>
        <p:grpSp>
          <p:nvGrpSpPr>
            <p:cNvPr id="337" name="Google Shape;337;p28"/>
            <p:cNvGrpSpPr/>
            <p:nvPr/>
          </p:nvGrpSpPr>
          <p:grpSpPr>
            <a:xfrm>
              <a:off x="176175" y="2459300"/>
              <a:ext cx="418425" cy="3812025"/>
              <a:chOff x="176175" y="2459300"/>
              <a:chExt cx="418425" cy="3812025"/>
            </a:xfrm>
          </p:grpSpPr>
          <p:cxnSp>
            <p:nvCxnSpPr>
              <p:cNvPr id="338" name="Google Shape;338;p28"/>
              <p:cNvCxnSpPr/>
              <p:nvPr/>
            </p:nvCxnSpPr>
            <p:spPr>
              <a:xfrm rot="5400000" flipH="1">
                <a:off x="-1093800" y="3815900"/>
                <a:ext cx="3045000" cy="331800"/>
              </a:xfrm>
              <a:prstGeom prst="bentConnector3">
                <a:avLst>
                  <a:gd name="adj1" fmla="val 50000"/>
                </a:avLst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339" name="Google Shape;339;p28"/>
              <p:cNvCxnSpPr/>
              <p:nvPr/>
            </p:nvCxnSpPr>
            <p:spPr>
              <a:xfrm rot="5400000" flipH="1">
                <a:off x="-1327875" y="4449875"/>
                <a:ext cx="3325500" cy="317400"/>
              </a:xfrm>
              <a:prstGeom prst="bentConnector3">
                <a:avLst>
                  <a:gd name="adj1" fmla="val 64575"/>
                </a:avLst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  <p:grpSp>
          <p:nvGrpSpPr>
            <p:cNvPr id="340" name="Google Shape;340;p28"/>
            <p:cNvGrpSpPr/>
            <p:nvPr/>
          </p:nvGrpSpPr>
          <p:grpSpPr>
            <a:xfrm>
              <a:off x="-709225" y="4185350"/>
              <a:ext cx="7895400" cy="1976375"/>
              <a:chOff x="-709225" y="4185350"/>
              <a:chExt cx="7895400" cy="1976375"/>
            </a:xfrm>
          </p:grpSpPr>
          <p:cxnSp>
            <p:nvCxnSpPr>
              <p:cNvPr id="341" name="Google Shape;341;p28"/>
              <p:cNvCxnSpPr/>
              <p:nvPr/>
            </p:nvCxnSpPr>
            <p:spPr>
              <a:xfrm rot="10800000" flipH="1">
                <a:off x="-709225" y="4185350"/>
                <a:ext cx="7895400" cy="1147500"/>
              </a:xfrm>
              <a:prstGeom prst="bentConnector3">
                <a:avLst>
                  <a:gd name="adj1" fmla="val 71221"/>
                </a:avLst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342" name="Google Shape;342;p28"/>
              <p:cNvCxnSpPr/>
              <p:nvPr/>
            </p:nvCxnSpPr>
            <p:spPr>
              <a:xfrm rot="10800000" flipH="1">
                <a:off x="2953025" y="4367125"/>
                <a:ext cx="3567000" cy="1794600"/>
              </a:xfrm>
              <a:prstGeom prst="bentConnector3">
                <a:avLst>
                  <a:gd name="adj1" fmla="val 50000"/>
                </a:avLst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  <p:grpSp>
          <p:nvGrpSpPr>
            <p:cNvPr id="343" name="Google Shape;343;p28"/>
            <p:cNvGrpSpPr/>
            <p:nvPr/>
          </p:nvGrpSpPr>
          <p:grpSpPr>
            <a:xfrm>
              <a:off x="8878450" y="2020450"/>
              <a:ext cx="816250" cy="2568900"/>
              <a:chOff x="8878450" y="2020450"/>
              <a:chExt cx="816250" cy="2568900"/>
            </a:xfrm>
          </p:grpSpPr>
          <p:cxnSp>
            <p:nvCxnSpPr>
              <p:cNvPr id="344" name="Google Shape;344;p28"/>
              <p:cNvCxnSpPr/>
              <p:nvPr/>
            </p:nvCxnSpPr>
            <p:spPr>
              <a:xfrm rot="5400000">
                <a:off x="7933150" y="2965750"/>
                <a:ext cx="2568900" cy="678300"/>
              </a:xfrm>
              <a:prstGeom prst="bentConnector3">
                <a:avLst>
                  <a:gd name="adj1" fmla="val 4494"/>
                </a:avLst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345" name="Google Shape;345;p28"/>
              <p:cNvCxnSpPr/>
              <p:nvPr/>
            </p:nvCxnSpPr>
            <p:spPr>
              <a:xfrm rot="5400000">
                <a:off x="8288750" y="2779400"/>
                <a:ext cx="2082300" cy="729600"/>
              </a:xfrm>
              <a:prstGeom prst="bentConnector3">
                <a:avLst>
                  <a:gd name="adj1" fmla="val 50000"/>
                </a:avLst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</p:grpSp>
      <p:grpSp>
        <p:nvGrpSpPr>
          <p:cNvPr id="346" name="Google Shape;346;p28"/>
          <p:cNvGrpSpPr/>
          <p:nvPr/>
        </p:nvGrpSpPr>
        <p:grpSpPr>
          <a:xfrm>
            <a:off x="84278" y="2240873"/>
            <a:ext cx="8837445" cy="2718104"/>
            <a:chOff x="84278" y="2240873"/>
            <a:chExt cx="8837445" cy="2718104"/>
          </a:xfrm>
        </p:grpSpPr>
        <p:sp>
          <p:nvSpPr>
            <p:cNvPr id="347" name="Google Shape;347;p28"/>
            <p:cNvSpPr/>
            <p:nvPr/>
          </p:nvSpPr>
          <p:spPr>
            <a:xfrm>
              <a:off x="84278" y="2240873"/>
              <a:ext cx="144320" cy="144304"/>
            </a:xfrm>
            <a:custGeom>
              <a:avLst/>
              <a:gdLst/>
              <a:ahLst/>
              <a:cxnLst/>
              <a:rect l="l" t="t" r="r" b="b"/>
              <a:pathLst>
                <a:path w="3298" h="3298" extrusionOk="0">
                  <a:moveTo>
                    <a:pt x="3298" y="1646"/>
                  </a:moveTo>
                  <a:cubicBezTo>
                    <a:pt x="3298" y="2555"/>
                    <a:pt x="2556" y="3298"/>
                    <a:pt x="1646" y="3298"/>
                  </a:cubicBezTo>
                  <a:cubicBezTo>
                    <a:pt x="737" y="3298"/>
                    <a:pt x="0" y="2555"/>
                    <a:pt x="0" y="1646"/>
                  </a:cubicBezTo>
                  <a:cubicBezTo>
                    <a:pt x="0" y="737"/>
                    <a:pt x="737" y="0"/>
                    <a:pt x="1646" y="0"/>
                  </a:cubicBezTo>
                  <a:cubicBezTo>
                    <a:pt x="2556" y="0"/>
                    <a:pt x="3298" y="737"/>
                    <a:pt x="3298" y="164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28"/>
            <p:cNvSpPr/>
            <p:nvPr/>
          </p:nvSpPr>
          <p:spPr>
            <a:xfrm>
              <a:off x="8777403" y="4814673"/>
              <a:ext cx="144320" cy="144304"/>
            </a:xfrm>
            <a:custGeom>
              <a:avLst/>
              <a:gdLst/>
              <a:ahLst/>
              <a:cxnLst/>
              <a:rect l="l" t="t" r="r" b="b"/>
              <a:pathLst>
                <a:path w="3298" h="3298" extrusionOk="0">
                  <a:moveTo>
                    <a:pt x="3298" y="1646"/>
                  </a:moveTo>
                  <a:cubicBezTo>
                    <a:pt x="3298" y="2555"/>
                    <a:pt x="2556" y="3298"/>
                    <a:pt x="1646" y="3298"/>
                  </a:cubicBezTo>
                  <a:cubicBezTo>
                    <a:pt x="737" y="3298"/>
                    <a:pt x="0" y="2555"/>
                    <a:pt x="0" y="1646"/>
                  </a:cubicBezTo>
                  <a:cubicBezTo>
                    <a:pt x="0" y="737"/>
                    <a:pt x="737" y="0"/>
                    <a:pt x="1646" y="0"/>
                  </a:cubicBezTo>
                  <a:cubicBezTo>
                    <a:pt x="2556" y="0"/>
                    <a:pt x="3298" y="737"/>
                    <a:pt x="3298" y="164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0" name="Google Shape;350;p29"/>
          <p:cNvGrpSpPr/>
          <p:nvPr/>
        </p:nvGrpSpPr>
        <p:grpSpPr>
          <a:xfrm>
            <a:off x="140000" y="188300"/>
            <a:ext cx="580000" cy="6094500"/>
            <a:chOff x="140000" y="188300"/>
            <a:chExt cx="580000" cy="6094500"/>
          </a:xfrm>
        </p:grpSpPr>
        <p:cxnSp>
          <p:nvCxnSpPr>
            <p:cNvPr id="351" name="Google Shape;351;p29"/>
            <p:cNvCxnSpPr/>
            <p:nvPr/>
          </p:nvCxnSpPr>
          <p:spPr>
            <a:xfrm rot="-5400000">
              <a:off x="-522000" y="4271050"/>
              <a:ext cx="2018700" cy="465300"/>
            </a:xfrm>
            <a:prstGeom prst="bentConnector2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352" name="Google Shape;352;p29"/>
            <p:cNvCxnSpPr/>
            <p:nvPr/>
          </p:nvCxnSpPr>
          <p:spPr>
            <a:xfrm rot="-5400000">
              <a:off x="-2575525" y="3200000"/>
              <a:ext cx="6094500" cy="71100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353" name="Google Shape;353;p29"/>
            <p:cNvCxnSpPr/>
            <p:nvPr/>
          </p:nvCxnSpPr>
          <p:spPr>
            <a:xfrm rot="-5400000">
              <a:off x="-1584400" y="3258800"/>
              <a:ext cx="3657300" cy="208500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grpSp>
        <p:nvGrpSpPr>
          <p:cNvPr id="354" name="Google Shape;354;p29"/>
          <p:cNvGrpSpPr/>
          <p:nvPr/>
        </p:nvGrpSpPr>
        <p:grpSpPr>
          <a:xfrm>
            <a:off x="64493" y="394791"/>
            <a:ext cx="400449" cy="2933146"/>
            <a:chOff x="7553711" y="-2334286"/>
            <a:chExt cx="455625" cy="3337292"/>
          </a:xfrm>
        </p:grpSpPr>
        <p:sp>
          <p:nvSpPr>
            <p:cNvPr id="355" name="Google Shape;355;p29"/>
            <p:cNvSpPr/>
            <p:nvPr/>
          </p:nvSpPr>
          <p:spPr>
            <a:xfrm>
              <a:off x="7728940" y="-1977361"/>
              <a:ext cx="280396" cy="280396"/>
            </a:xfrm>
            <a:custGeom>
              <a:avLst/>
              <a:gdLst/>
              <a:ahLst/>
              <a:cxnLst/>
              <a:rect l="l" t="t" r="r" b="b"/>
              <a:pathLst>
                <a:path w="6648" h="6648" extrusionOk="0">
                  <a:moveTo>
                    <a:pt x="6648" y="3327"/>
                  </a:moveTo>
                  <a:cubicBezTo>
                    <a:pt x="6648" y="5162"/>
                    <a:pt x="5157" y="6647"/>
                    <a:pt x="3327" y="6647"/>
                  </a:cubicBezTo>
                  <a:cubicBezTo>
                    <a:pt x="1491" y="6647"/>
                    <a:pt x="1" y="5162"/>
                    <a:pt x="1" y="3327"/>
                  </a:cubicBezTo>
                  <a:cubicBezTo>
                    <a:pt x="1" y="1491"/>
                    <a:pt x="1491" y="0"/>
                    <a:pt x="3327" y="0"/>
                  </a:cubicBezTo>
                  <a:cubicBezTo>
                    <a:pt x="5157" y="0"/>
                    <a:pt x="6648" y="1491"/>
                    <a:pt x="6648" y="33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29"/>
            <p:cNvSpPr/>
            <p:nvPr/>
          </p:nvSpPr>
          <p:spPr>
            <a:xfrm>
              <a:off x="7766124" y="796950"/>
              <a:ext cx="206055" cy="206055"/>
            </a:xfrm>
            <a:custGeom>
              <a:avLst/>
              <a:gdLst/>
              <a:ahLst/>
              <a:cxnLst/>
              <a:rect l="l" t="t" r="r" b="b"/>
              <a:pathLst>
                <a:path w="6648" h="6648" extrusionOk="0">
                  <a:moveTo>
                    <a:pt x="6648" y="3327"/>
                  </a:moveTo>
                  <a:cubicBezTo>
                    <a:pt x="6648" y="5162"/>
                    <a:pt x="5157" y="6647"/>
                    <a:pt x="3327" y="6647"/>
                  </a:cubicBezTo>
                  <a:cubicBezTo>
                    <a:pt x="1491" y="6647"/>
                    <a:pt x="1" y="5162"/>
                    <a:pt x="1" y="3327"/>
                  </a:cubicBezTo>
                  <a:cubicBezTo>
                    <a:pt x="1" y="1491"/>
                    <a:pt x="1491" y="0"/>
                    <a:pt x="3327" y="0"/>
                  </a:cubicBezTo>
                  <a:cubicBezTo>
                    <a:pt x="5157" y="0"/>
                    <a:pt x="6648" y="1491"/>
                    <a:pt x="6648" y="33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29"/>
            <p:cNvSpPr/>
            <p:nvPr/>
          </p:nvSpPr>
          <p:spPr>
            <a:xfrm>
              <a:off x="7553711" y="-2334286"/>
              <a:ext cx="151325" cy="151325"/>
            </a:xfrm>
            <a:custGeom>
              <a:avLst/>
              <a:gdLst/>
              <a:ahLst/>
              <a:cxnLst/>
              <a:rect l="l" t="t" r="r" b="b"/>
              <a:pathLst>
                <a:path w="6648" h="6648" extrusionOk="0">
                  <a:moveTo>
                    <a:pt x="6648" y="3327"/>
                  </a:moveTo>
                  <a:cubicBezTo>
                    <a:pt x="6648" y="5162"/>
                    <a:pt x="5157" y="6647"/>
                    <a:pt x="3327" y="6647"/>
                  </a:cubicBezTo>
                  <a:cubicBezTo>
                    <a:pt x="1491" y="6647"/>
                    <a:pt x="1" y="5162"/>
                    <a:pt x="1" y="3327"/>
                  </a:cubicBezTo>
                  <a:cubicBezTo>
                    <a:pt x="1" y="1491"/>
                    <a:pt x="1491" y="0"/>
                    <a:pt x="3327" y="0"/>
                  </a:cubicBezTo>
                  <a:cubicBezTo>
                    <a:pt x="5157" y="0"/>
                    <a:pt x="6648" y="1491"/>
                    <a:pt x="6648" y="33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681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5" r:id="rId4"/>
    <p:sldLayoutId id="2147483658" r:id="rId5"/>
    <p:sldLayoutId id="2147483659" r:id="rId6"/>
    <p:sldLayoutId id="2147483668" r:id="rId7"/>
    <p:sldLayoutId id="2147483674" r:id="rId8"/>
    <p:sldLayoutId id="2147483675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7.png"/><Relationship Id="rId4" Type="http://schemas.openxmlformats.org/officeDocument/2006/relationships/image" Target="../media/image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1.png"/><Relationship Id="rId5" Type="http://schemas.openxmlformats.org/officeDocument/2006/relationships/image" Target="../media/image40.svg"/><Relationship Id="rId4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33"/>
          <p:cNvSpPr txBox="1">
            <a:spLocks noGrp="1"/>
          </p:cNvSpPr>
          <p:nvPr>
            <p:ph type="ctrTitle"/>
          </p:nvPr>
        </p:nvSpPr>
        <p:spPr>
          <a:xfrm>
            <a:off x="4157700" y="1061225"/>
            <a:ext cx="4260000" cy="175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Finetune embedding models locally</a:t>
            </a:r>
            <a:endParaRPr sz="2800" dirty="0"/>
          </a:p>
        </p:txBody>
      </p:sp>
      <p:sp>
        <p:nvSpPr>
          <p:cNvPr id="369" name="Google Shape;369;p33"/>
          <p:cNvSpPr txBox="1">
            <a:spLocks noGrp="1"/>
          </p:cNvSpPr>
          <p:nvPr>
            <p:ph type="subTitle" idx="1"/>
          </p:nvPr>
        </p:nvSpPr>
        <p:spPr>
          <a:xfrm>
            <a:off x="4157700" y="2997200"/>
            <a:ext cx="4260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Without asking your IT Department</a:t>
            </a:r>
            <a:endParaRPr dirty="0"/>
          </a:p>
        </p:txBody>
      </p:sp>
      <p:cxnSp>
        <p:nvCxnSpPr>
          <p:cNvPr id="370" name="Google Shape;370;p33"/>
          <p:cNvCxnSpPr>
            <a:endCxn id="369" idx="1"/>
          </p:cNvCxnSpPr>
          <p:nvPr/>
        </p:nvCxnSpPr>
        <p:spPr>
          <a:xfrm rot="-5400000" flipH="1">
            <a:off x="1987200" y="1009550"/>
            <a:ext cx="3995700" cy="345300"/>
          </a:xfrm>
          <a:prstGeom prst="bentConnector2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  <p:grpSp>
        <p:nvGrpSpPr>
          <p:cNvPr id="371" name="Google Shape;371;p33"/>
          <p:cNvGrpSpPr/>
          <p:nvPr/>
        </p:nvGrpSpPr>
        <p:grpSpPr>
          <a:xfrm>
            <a:off x="713228" y="756273"/>
            <a:ext cx="2795593" cy="3610859"/>
            <a:chOff x="713228" y="756273"/>
            <a:chExt cx="2795593" cy="3610859"/>
          </a:xfrm>
        </p:grpSpPr>
        <p:grpSp>
          <p:nvGrpSpPr>
            <p:cNvPr id="372" name="Google Shape;372;p33"/>
            <p:cNvGrpSpPr/>
            <p:nvPr/>
          </p:nvGrpSpPr>
          <p:grpSpPr>
            <a:xfrm>
              <a:off x="713228" y="756273"/>
              <a:ext cx="2795593" cy="3610859"/>
              <a:chOff x="293087" y="273641"/>
              <a:chExt cx="3511170" cy="4535116"/>
            </a:xfrm>
          </p:grpSpPr>
          <p:sp>
            <p:nvSpPr>
              <p:cNvPr id="373" name="Google Shape;373;p33"/>
              <p:cNvSpPr/>
              <p:nvPr/>
            </p:nvSpPr>
            <p:spPr>
              <a:xfrm>
                <a:off x="2601618" y="4214808"/>
                <a:ext cx="324803" cy="324793"/>
              </a:xfrm>
              <a:custGeom>
                <a:avLst/>
                <a:gdLst/>
                <a:ahLst/>
                <a:cxnLst/>
                <a:rect l="l" t="t" r="r" b="b"/>
                <a:pathLst>
                  <a:path w="4231" h="4231" extrusionOk="0">
                    <a:moveTo>
                      <a:pt x="4230" y="2118"/>
                    </a:moveTo>
                    <a:cubicBezTo>
                      <a:pt x="4230" y="3280"/>
                      <a:pt x="3281" y="4230"/>
                      <a:pt x="2113" y="4230"/>
                    </a:cubicBezTo>
                    <a:cubicBezTo>
                      <a:pt x="944" y="4230"/>
                      <a:pt x="1" y="3280"/>
                      <a:pt x="1" y="2118"/>
                    </a:cubicBezTo>
                    <a:cubicBezTo>
                      <a:pt x="1" y="950"/>
                      <a:pt x="944" y="0"/>
                      <a:pt x="2113" y="0"/>
                    </a:cubicBezTo>
                    <a:cubicBezTo>
                      <a:pt x="3281" y="0"/>
                      <a:pt x="4230" y="950"/>
                      <a:pt x="4230" y="211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" name="Google Shape;374;p33"/>
              <p:cNvSpPr/>
              <p:nvPr/>
            </p:nvSpPr>
            <p:spPr>
              <a:xfrm>
                <a:off x="3332150" y="2479887"/>
                <a:ext cx="187378" cy="187402"/>
              </a:xfrm>
              <a:custGeom>
                <a:avLst/>
                <a:gdLst/>
                <a:ahLst/>
                <a:cxnLst/>
                <a:rect l="l" t="t" r="r" b="b"/>
                <a:pathLst>
                  <a:path w="4230" h="4231" extrusionOk="0">
                    <a:moveTo>
                      <a:pt x="4230" y="2119"/>
                    </a:moveTo>
                    <a:cubicBezTo>
                      <a:pt x="4230" y="3287"/>
                      <a:pt x="3280" y="4231"/>
                      <a:pt x="2112" y="4231"/>
                    </a:cubicBezTo>
                    <a:cubicBezTo>
                      <a:pt x="944" y="4231"/>
                      <a:pt x="0" y="3287"/>
                      <a:pt x="0" y="2119"/>
                    </a:cubicBezTo>
                    <a:cubicBezTo>
                      <a:pt x="0" y="950"/>
                      <a:pt x="944" y="1"/>
                      <a:pt x="2112" y="1"/>
                    </a:cubicBezTo>
                    <a:cubicBezTo>
                      <a:pt x="3280" y="1"/>
                      <a:pt x="4230" y="950"/>
                      <a:pt x="4230" y="211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" name="Google Shape;375;p33"/>
              <p:cNvSpPr/>
              <p:nvPr/>
            </p:nvSpPr>
            <p:spPr>
              <a:xfrm>
                <a:off x="293087" y="273641"/>
                <a:ext cx="181266" cy="181242"/>
              </a:xfrm>
              <a:custGeom>
                <a:avLst/>
                <a:gdLst/>
                <a:ahLst/>
                <a:cxnLst/>
                <a:rect l="l" t="t" r="r" b="b"/>
                <a:pathLst>
                  <a:path w="3298" h="3298" extrusionOk="0">
                    <a:moveTo>
                      <a:pt x="3298" y="1646"/>
                    </a:moveTo>
                    <a:cubicBezTo>
                      <a:pt x="3298" y="2555"/>
                      <a:pt x="2556" y="3298"/>
                      <a:pt x="1646" y="3298"/>
                    </a:cubicBezTo>
                    <a:cubicBezTo>
                      <a:pt x="737" y="3298"/>
                      <a:pt x="0" y="2555"/>
                      <a:pt x="0" y="1646"/>
                    </a:cubicBezTo>
                    <a:cubicBezTo>
                      <a:pt x="0" y="737"/>
                      <a:pt x="737" y="0"/>
                      <a:pt x="1646" y="0"/>
                    </a:cubicBezTo>
                    <a:cubicBezTo>
                      <a:pt x="2556" y="0"/>
                      <a:pt x="3298" y="737"/>
                      <a:pt x="3298" y="164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" name="Google Shape;376;p33"/>
              <p:cNvSpPr/>
              <p:nvPr/>
            </p:nvSpPr>
            <p:spPr>
              <a:xfrm>
                <a:off x="1038559" y="4453324"/>
                <a:ext cx="192303" cy="192296"/>
              </a:xfrm>
              <a:custGeom>
                <a:avLst/>
                <a:gdLst/>
                <a:ahLst/>
                <a:cxnLst/>
                <a:rect l="l" t="t" r="r" b="b"/>
                <a:pathLst>
                  <a:path w="2505" h="2505" extrusionOk="0">
                    <a:moveTo>
                      <a:pt x="2504" y="1255"/>
                    </a:moveTo>
                    <a:cubicBezTo>
                      <a:pt x="2504" y="1946"/>
                      <a:pt x="1946" y="2504"/>
                      <a:pt x="1256" y="2504"/>
                    </a:cubicBezTo>
                    <a:cubicBezTo>
                      <a:pt x="559" y="2504"/>
                      <a:pt x="1" y="1946"/>
                      <a:pt x="1" y="1255"/>
                    </a:cubicBezTo>
                    <a:cubicBezTo>
                      <a:pt x="1" y="559"/>
                      <a:pt x="559" y="1"/>
                      <a:pt x="1256" y="1"/>
                    </a:cubicBezTo>
                    <a:cubicBezTo>
                      <a:pt x="1946" y="1"/>
                      <a:pt x="2504" y="559"/>
                      <a:pt x="2504" y="125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" name="Google Shape;377;p33"/>
              <p:cNvSpPr/>
              <p:nvPr/>
            </p:nvSpPr>
            <p:spPr>
              <a:xfrm>
                <a:off x="434250" y="2832705"/>
                <a:ext cx="192226" cy="192220"/>
              </a:xfrm>
              <a:custGeom>
                <a:avLst/>
                <a:gdLst/>
                <a:ahLst/>
                <a:cxnLst/>
                <a:rect l="l" t="t" r="r" b="b"/>
                <a:pathLst>
                  <a:path w="2504" h="2504" extrusionOk="0">
                    <a:moveTo>
                      <a:pt x="2504" y="1249"/>
                    </a:moveTo>
                    <a:cubicBezTo>
                      <a:pt x="2504" y="1940"/>
                      <a:pt x="1945" y="2504"/>
                      <a:pt x="1255" y="2504"/>
                    </a:cubicBezTo>
                    <a:cubicBezTo>
                      <a:pt x="564" y="2504"/>
                      <a:pt x="0" y="1940"/>
                      <a:pt x="0" y="1249"/>
                    </a:cubicBezTo>
                    <a:cubicBezTo>
                      <a:pt x="0" y="558"/>
                      <a:pt x="564" y="0"/>
                      <a:pt x="1255" y="0"/>
                    </a:cubicBezTo>
                    <a:cubicBezTo>
                      <a:pt x="1945" y="0"/>
                      <a:pt x="2504" y="558"/>
                      <a:pt x="2504" y="124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" name="Google Shape;378;p33"/>
              <p:cNvSpPr/>
              <p:nvPr/>
            </p:nvSpPr>
            <p:spPr>
              <a:xfrm>
                <a:off x="1464919" y="461450"/>
                <a:ext cx="510350" cy="510334"/>
              </a:xfrm>
              <a:custGeom>
                <a:avLst/>
                <a:gdLst/>
                <a:ahLst/>
                <a:cxnLst/>
                <a:rect l="l" t="t" r="r" b="b"/>
                <a:pathLst>
                  <a:path w="6648" h="6648" extrusionOk="0">
                    <a:moveTo>
                      <a:pt x="6648" y="3327"/>
                    </a:moveTo>
                    <a:cubicBezTo>
                      <a:pt x="6648" y="5162"/>
                      <a:pt x="5157" y="6647"/>
                      <a:pt x="3327" y="6647"/>
                    </a:cubicBezTo>
                    <a:cubicBezTo>
                      <a:pt x="1491" y="6647"/>
                      <a:pt x="1" y="5162"/>
                      <a:pt x="1" y="3327"/>
                    </a:cubicBezTo>
                    <a:cubicBezTo>
                      <a:pt x="1" y="1491"/>
                      <a:pt x="1491" y="0"/>
                      <a:pt x="3327" y="0"/>
                    </a:cubicBezTo>
                    <a:cubicBezTo>
                      <a:pt x="5157" y="0"/>
                      <a:pt x="6648" y="1491"/>
                      <a:pt x="6648" y="332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" name="Google Shape;379;p33"/>
              <p:cNvSpPr/>
              <p:nvPr/>
            </p:nvSpPr>
            <p:spPr>
              <a:xfrm>
                <a:off x="627777" y="1786738"/>
                <a:ext cx="324727" cy="324793"/>
              </a:xfrm>
              <a:custGeom>
                <a:avLst/>
                <a:gdLst/>
                <a:ahLst/>
                <a:cxnLst/>
                <a:rect l="l" t="t" r="r" b="b"/>
                <a:pathLst>
                  <a:path w="4230" h="4231" extrusionOk="0">
                    <a:moveTo>
                      <a:pt x="4230" y="2113"/>
                    </a:moveTo>
                    <a:cubicBezTo>
                      <a:pt x="4230" y="3281"/>
                      <a:pt x="3280" y="4231"/>
                      <a:pt x="2112" y="4231"/>
                    </a:cubicBezTo>
                    <a:cubicBezTo>
                      <a:pt x="950" y="4231"/>
                      <a:pt x="0" y="3281"/>
                      <a:pt x="0" y="2113"/>
                    </a:cubicBezTo>
                    <a:cubicBezTo>
                      <a:pt x="0" y="945"/>
                      <a:pt x="950" y="1"/>
                      <a:pt x="2112" y="1"/>
                    </a:cubicBezTo>
                    <a:cubicBezTo>
                      <a:pt x="3280" y="1"/>
                      <a:pt x="4230" y="945"/>
                      <a:pt x="4230" y="211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380;p33"/>
              <p:cNvSpPr/>
              <p:nvPr/>
            </p:nvSpPr>
            <p:spPr>
              <a:xfrm>
                <a:off x="782300" y="4555574"/>
                <a:ext cx="2362761" cy="253182"/>
              </a:xfrm>
              <a:custGeom>
                <a:avLst/>
                <a:gdLst/>
                <a:ahLst/>
                <a:cxnLst/>
                <a:rect l="l" t="t" r="r" b="b"/>
                <a:pathLst>
                  <a:path w="34075" h="8058" extrusionOk="0">
                    <a:moveTo>
                      <a:pt x="34075" y="4029"/>
                    </a:moveTo>
                    <a:cubicBezTo>
                      <a:pt x="34075" y="6256"/>
                      <a:pt x="26444" y="8057"/>
                      <a:pt x="17041" y="8057"/>
                    </a:cubicBezTo>
                    <a:cubicBezTo>
                      <a:pt x="7632" y="8057"/>
                      <a:pt x="1" y="6256"/>
                      <a:pt x="1" y="4029"/>
                    </a:cubicBezTo>
                    <a:cubicBezTo>
                      <a:pt x="1" y="1807"/>
                      <a:pt x="7632" y="0"/>
                      <a:pt x="17041" y="0"/>
                    </a:cubicBezTo>
                    <a:cubicBezTo>
                      <a:pt x="26444" y="0"/>
                      <a:pt x="34075" y="1807"/>
                      <a:pt x="34075" y="4029"/>
                    </a:cubicBezTo>
                    <a:close/>
                  </a:path>
                </a:pathLst>
              </a:custGeom>
              <a:solidFill>
                <a:srgbClr val="134F5C">
                  <a:alpha val="32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" name="Google Shape;381;p33"/>
              <p:cNvSpPr/>
              <p:nvPr/>
            </p:nvSpPr>
            <p:spPr>
              <a:xfrm>
                <a:off x="1535627" y="4051294"/>
                <a:ext cx="926891" cy="682211"/>
              </a:xfrm>
              <a:custGeom>
                <a:avLst/>
                <a:gdLst/>
                <a:ahLst/>
                <a:cxnLst/>
                <a:rect l="l" t="t" r="r" b="b"/>
                <a:pathLst>
                  <a:path w="12074" h="8887" extrusionOk="0">
                    <a:moveTo>
                      <a:pt x="5151" y="8881"/>
                    </a:moveTo>
                    <a:cubicBezTo>
                      <a:pt x="5013" y="8869"/>
                      <a:pt x="4886" y="8840"/>
                      <a:pt x="4754" y="8800"/>
                    </a:cubicBezTo>
                    <a:lnTo>
                      <a:pt x="1600" y="7707"/>
                    </a:lnTo>
                    <a:cubicBezTo>
                      <a:pt x="599" y="7361"/>
                      <a:pt x="0" y="6435"/>
                      <a:pt x="190" y="5549"/>
                    </a:cubicBezTo>
                    <a:lnTo>
                      <a:pt x="1180" y="858"/>
                    </a:lnTo>
                    <a:cubicBezTo>
                      <a:pt x="1197" y="778"/>
                      <a:pt x="1266" y="720"/>
                      <a:pt x="1358" y="715"/>
                    </a:cubicBezTo>
                    <a:lnTo>
                      <a:pt x="8621" y="7"/>
                    </a:lnTo>
                    <a:cubicBezTo>
                      <a:pt x="8696" y="1"/>
                      <a:pt x="8776" y="30"/>
                      <a:pt x="8828" y="82"/>
                    </a:cubicBezTo>
                    <a:cubicBezTo>
                      <a:pt x="8880" y="133"/>
                      <a:pt x="8897" y="202"/>
                      <a:pt x="8886" y="260"/>
                    </a:cubicBezTo>
                    <a:lnTo>
                      <a:pt x="7591" y="4634"/>
                    </a:lnTo>
                    <a:lnTo>
                      <a:pt x="7591" y="4634"/>
                    </a:lnTo>
                    <a:cubicBezTo>
                      <a:pt x="7366" y="5399"/>
                      <a:pt x="7890" y="6210"/>
                      <a:pt x="8799" y="6498"/>
                    </a:cubicBezTo>
                    <a:lnTo>
                      <a:pt x="11803" y="7448"/>
                    </a:lnTo>
                    <a:cubicBezTo>
                      <a:pt x="11964" y="7499"/>
                      <a:pt x="12074" y="7626"/>
                      <a:pt x="12062" y="7764"/>
                    </a:cubicBezTo>
                    <a:cubicBezTo>
                      <a:pt x="12057" y="7902"/>
                      <a:pt x="11947" y="8006"/>
                      <a:pt x="11786" y="8029"/>
                    </a:cubicBezTo>
                    <a:lnTo>
                      <a:pt x="5438" y="8881"/>
                    </a:lnTo>
                    <a:cubicBezTo>
                      <a:pt x="5352" y="8886"/>
                      <a:pt x="5254" y="8886"/>
                      <a:pt x="5151" y="8881"/>
                    </a:cubicBezTo>
                    <a:close/>
                    <a:moveTo>
                      <a:pt x="1583" y="1071"/>
                    </a:moveTo>
                    <a:lnTo>
                      <a:pt x="610" y="5641"/>
                    </a:lnTo>
                    <a:cubicBezTo>
                      <a:pt x="461" y="6349"/>
                      <a:pt x="944" y="7079"/>
                      <a:pt x="1732" y="7356"/>
                    </a:cubicBezTo>
                    <a:lnTo>
                      <a:pt x="4892" y="8438"/>
                    </a:lnTo>
                    <a:cubicBezTo>
                      <a:pt x="5036" y="8489"/>
                      <a:pt x="5197" y="8507"/>
                      <a:pt x="5346" y="8484"/>
                    </a:cubicBezTo>
                    <a:lnTo>
                      <a:pt x="11257" y="7684"/>
                    </a:lnTo>
                    <a:lnTo>
                      <a:pt x="8667" y="6855"/>
                    </a:lnTo>
                    <a:cubicBezTo>
                      <a:pt x="7533" y="6492"/>
                      <a:pt x="6866" y="5462"/>
                      <a:pt x="7153" y="4507"/>
                    </a:cubicBezTo>
                    <a:lnTo>
                      <a:pt x="8350" y="427"/>
                    </a:lnTo>
                    <a:close/>
                    <a:moveTo>
                      <a:pt x="7366" y="4570"/>
                    </a:moveTo>
                    <a:close/>
                  </a:path>
                </a:pathLst>
              </a:custGeom>
              <a:solidFill>
                <a:srgbClr val="D1E0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" name="Google Shape;382;p33"/>
              <p:cNvSpPr/>
              <p:nvPr/>
            </p:nvSpPr>
            <p:spPr>
              <a:xfrm>
                <a:off x="1553284" y="4069027"/>
                <a:ext cx="908390" cy="648971"/>
              </a:xfrm>
              <a:custGeom>
                <a:avLst/>
                <a:gdLst/>
                <a:ahLst/>
                <a:cxnLst/>
                <a:rect l="l" t="t" r="r" b="b"/>
                <a:pathLst>
                  <a:path w="11833" h="8454" extrusionOk="0">
                    <a:moveTo>
                      <a:pt x="11585" y="7153"/>
                    </a:moveTo>
                    <a:lnTo>
                      <a:pt x="8564" y="6233"/>
                    </a:lnTo>
                    <a:cubicBezTo>
                      <a:pt x="7689" y="5956"/>
                      <a:pt x="7188" y="5174"/>
                      <a:pt x="7401" y="4437"/>
                    </a:cubicBezTo>
                    <a:lnTo>
                      <a:pt x="8638" y="248"/>
                    </a:lnTo>
                    <a:cubicBezTo>
                      <a:pt x="8661" y="190"/>
                      <a:pt x="8638" y="115"/>
                      <a:pt x="8592" y="75"/>
                    </a:cubicBezTo>
                    <a:cubicBezTo>
                      <a:pt x="8541" y="23"/>
                      <a:pt x="8466" y="0"/>
                      <a:pt x="8391" y="6"/>
                    </a:cubicBezTo>
                    <a:lnTo>
                      <a:pt x="1307" y="581"/>
                    </a:lnTo>
                    <a:cubicBezTo>
                      <a:pt x="1226" y="587"/>
                      <a:pt x="1151" y="650"/>
                      <a:pt x="1134" y="725"/>
                    </a:cubicBezTo>
                    <a:lnTo>
                      <a:pt x="179" y="5237"/>
                    </a:lnTo>
                    <a:cubicBezTo>
                      <a:pt x="0" y="6095"/>
                      <a:pt x="576" y="6987"/>
                      <a:pt x="1537" y="7315"/>
                    </a:cubicBezTo>
                    <a:lnTo>
                      <a:pt x="4575" y="8368"/>
                    </a:lnTo>
                    <a:cubicBezTo>
                      <a:pt x="4696" y="8408"/>
                      <a:pt x="4829" y="8437"/>
                      <a:pt x="4955" y="8448"/>
                    </a:cubicBezTo>
                    <a:cubicBezTo>
                      <a:pt x="5047" y="8454"/>
                      <a:pt x="5145" y="8448"/>
                      <a:pt x="5237" y="8437"/>
                    </a:cubicBezTo>
                    <a:lnTo>
                      <a:pt x="11568" y="7597"/>
                    </a:lnTo>
                    <a:cubicBezTo>
                      <a:pt x="11723" y="7573"/>
                      <a:pt x="11832" y="7516"/>
                      <a:pt x="11832" y="7412"/>
                    </a:cubicBezTo>
                    <a:cubicBezTo>
                      <a:pt x="11832" y="7326"/>
                      <a:pt x="11740" y="7194"/>
                      <a:pt x="11585" y="715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" name="Google Shape;383;p33"/>
              <p:cNvSpPr/>
              <p:nvPr/>
            </p:nvSpPr>
            <p:spPr>
              <a:xfrm>
                <a:off x="700629" y="2436189"/>
                <a:ext cx="2361445" cy="1971248"/>
              </a:xfrm>
              <a:custGeom>
                <a:avLst/>
                <a:gdLst/>
                <a:ahLst/>
                <a:cxnLst/>
                <a:rect l="l" t="t" r="r" b="b"/>
                <a:pathLst>
                  <a:path w="30761" h="25679" extrusionOk="0">
                    <a:moveTo>
                      <a:pt x="29931" y="23601"/>
                    </a:moveTo>
                    <a:lnTo>
                      <a:pt x="1474" y="25638"/>
                    </a:lnTo>
                    <a:cubicBezTo>
                      <a:pt x="881" y="25678"/>
                      <a:pt x="375" y="25178"/>
                      <a:pt x="369" y="24516"/>
                    </a:cubicBezTo>
                    <a:lnTo>
                      <a:pt x="6" y="1215"/>
                    </a:lnTo>
                    <a:cubicBezTo>
                      <a:pt x="1" y="559"/>
                      <a:pt x="570" y="12"/>
                      <a:pt x="1635" y="0"/>
                    </a:cubicBezTo>
                    <a:lnTo>
                      <a:pt x="29373" y="1059"/>
                    </a:lnTo>
                    <a:cubicBezTo>
                      <a:pt x="29834" y="1071"/>
                      <a:pt x="30219" y="1548"/>
                      <a:pt x="30236" y="2124"/>
                    </a:cubicBezTo>
                    <a:lnTo>
                      <a:pt x="30754" y="22496"/>
                    </a:lnTo>
                    <a:cubicBezTo>
                      <a:pt x="30760" y="23071"/>
                      <a:pt x="30403" y="23566"/>
                      <a:pt x="29931" y="2360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" name="Google Shape;384;p33"/>
              <p:cNvSpPr/>
              <p:nvPr/>
            </p:nvSpPr>
            <p:spPr>
              <a:xfrm>
                <a:off x="754981" y="2433963"/>
                <a:ext cx="2362750" cy="1968178"/>
              </a:xfrm>
              <a:custGeom>
                <a:avLst/>
                <a:gdLst/>
                <a:ahLst/>
                <a:cxnLst/>
                <a:rect l="l" t="t" r="r" b="b"/>
                <a:pathLst>
                  <a:path w="30778" h="25639" extrusionOk="0">
                    <a:moveTo>
                      <a:pt x="29954" y="23572"/>
                    </a:moveTo>
                    <a:lnTo>
                      <a:pt x="1479" y="25592"/>
                    </a:lnTo>
                    <a:cubicBezTo>
                      <a:pt x="875" y="25638"/>
                      <a:pt x="380" y="25132"/>
                      <a:pt x="369" y="24470"/>
                    </a:cubicBezTo>
                    <a:lnTo>
                      <a:pt x="6" y="1163"/>
                    </a:lnTo>
                    <a:cubicBezTo>
                      <a:pt x="0" y="513"/>
                      <a:pt x="472" y="1"/>
                      <a:pt x="1071" y="18"/>
                    </a:cubicBezTo>
                    <a:lnTo>
                      <a:pt x="29385" y="1019"/>
                    </a:lnTo>
                    <a:cubicBezTo>
                      <a:pt x="29845" y="1036"/>
                      <a:pt x="30230" y="1520"/>
                      <a:pt x="30248" y="2084"/>
                    </a:cubicBezTo>
                    <a:lnTo>
                      <a:pt x="30766" y="22462"/>
                    </a:lnTo>
                    <a:cubicBezTo>
                      <a:pt x="30777" y="23049"/>
                      <a:pt x="30415" y="23544"/>
                      <a:pt x="29954" y="2357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" name="Google Shape;385;p33"/>
              <p:cNvSpPr/>
              <p:nvPr/>
            </p:nvSpPr>
            <p:spPr>
              <a:xfrm>
                <a:off x="754059" y="2433963"/>
                <a:ext cx="2359219" cy="1751701"/>
              </a:xfrm>
              <a:custGeom>
                <a:avLst/>
                <a:gdLst/>
                <a:ahLst/>
                <a:cxnLst/>
                <a:rect l="l" t="t" r="r" b="b"/>
                <a:pathLst>
                  <a:path w="30732" h="22819" extrusionOk="0">
                    <a:moveTo>
                      <a:pt x="30732" y="21017"/>
                    </a:moveTo>
                    <a:lnTo>
                      <a:pt x="30254" y="2084"/>
                    </a:lnTo>
                    <a:cubicBezTo>
                      <a:pt x="30237" y="1508"/>
                      <a:pt x="29851" y="1036"/>
                      <a:pt x="29391" y="1019"/>
                    </a:cubicBezTo>
                    <a:lnTo>
                      <a:pt x="1077" y="18"/>
                    </a:lnTo>
                    <a:cubicBezTo>
                      <a:pt x="479" y="1"/>
                      <a:pt x="1" y="507"/>
                      <a:pt x="12" y="1163"/>
                    </a:cubicBezTo>
                    <a:lnTo>
                      <a:pt x="346" y="2281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" name="Google Shape;386;p33"/>
              <p:cNvSpPr/>
              <p:nvPr/>
            </p:nvSpPr>
            <p:spPr>
              <a:xfrm>
                <a:off x="854394" y="2555025"/>
                <a:ext cx="2180274" cy="1505208"/>
              </a:xfrm>
              <a:custGeom>
                <a:avLst/>
                <a:gdLst/>
                <a:ahLst/>
                <a:cxnLst/>
                <a:rect l="l" t="t" r="r" b="b"/>
                <a:pathLst>
                  <a:path w="28401" h="19608" extrusionOk="0">
                    <a:moveTo>
                      <a:pt x="28400" y="18128"/>
                    </a:moveTo>
                    <a:lnTo>
                      <a:pt x="317" y="19607"/>
                    </a:lnTo>
                    <a:lnTo>
                      <a:pt x="0" y="0"/>
                    </a:lnTo>
                    <a:lnTo>
                      <a:pt x="27957" y="806"/>
                    </a:lnTo>
                    <a:close/>
                  </a:path>
                </a:pathLst>
              </a:custGeom>
              <a:solidFill>
                <a:srgbClr val="D1E0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" name="Google Shape;387;p33"/>
              <p:cNvSpPr/>
              <p:nvPr/>
            </p:nvSpPr>
            <p:spPr>
              <a:xfrm>
                <a:off x="861917" y="2562932"/>
                <a:ext cx="2166072" cy="1488013"/>
              </a:xfrm>
              <a:custGeom>
                <a:avLst/>
                <a:gdLst/>
                <a:ahLst/>
                <a:cxnLst/>
                <a:rect l="l" t="t" r="r" b="b"/>
                <a:pathLst>
                  <a:path w="28216" h="19384" extrusionOk="0">
                    <a:moveTo>
                      <a:pt x="317" y="19383"/>
                    </a:moveTo>
                    <a:lnTo>
                      <a:pt x="0" y="1"/>
                    </a:lnTo>
                    <a:lnTo>
                      <a:pt x="27784" y="795"/>
                    </a:lnTo>
                    <a:lnTo>
                      <a:pt x="28216" y="17927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" name="Google Shape;388;p33"/>
              <p:cNvSpPr/>
              <p:nvPr/>
            </p:nvSpPr>
            <p:spPr>
              <a:xfrm>
                <a:off x="946285" y="2963656"/>
                <a:ext cx="1165024" cy="956952"/>
              </a:xfrm>
              <a:custGeom>
                <a:avLst/>
                <a:gdLst/>
                <a:ahLst/>
                <a:cxnLst/>
                <a:rect l="l" t="t" r="r" b="b"/>
                <a:pathLst>
                  <a:path w="15176" h="12466" extrusionOk="0">
                    <a:moveTo>
                      <a:pt x="4621" y="6308"/>
                    </a:moveTo>
                    <a:cubicBezTo>
                      <a:pt x="4621" y="6308"/>
                      <a:pt x="6123" y="12466"/>
                      <a:pt x="10647" y="12132"/>
                    </a:cubicBezTo>
                    <a:cubicBezTo>
                      <a:pt x="15176" y="11804"/>
                      <a:pt x="14698" y="478"/>
                      <a:pt x="14698" y="478"/>
                    </a:cubicBezTo>
                    <a:lnTo>
                      <a:pt x="4829" y="1"/>
                    </a:lnTo>
                    <a:cubicBezTo>
                      <a:pt x="4829" y="1"/>
                      <a:pt x="0" y="5853"/>
                      <a:pt x="892" y="7465"/>
                    </a:cubicBezTo>
                    <a:cubicBezTo>
                      <a:pt x="1784" y="9076"/>
                      <a:pt x="4621" y="6308"/>
                      <a:pt x="4621" y="6308"/>
                    </a:cubicBezTo>
                    <a:close/>
                  </a:path>
                </a:pathLst>
              </a:custGeom>
              <a:solidFill>
                <a:srgbClr val="FFFFFF">
                  <a:alpha val="29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" name="Google Shape;389;p33"/>
              <p:cNvSpPr/>
              <p:nvPr/>
            </p:nvSpPr>
            <p:spPr>
              <a:xfrm>
                <a:off x="2297236" y="2111003"/>
                <a:ext cx="1038741" cy="893391"/>
              </a:xfrm>
              <a:custGeom>
                <a:avLst/>
                <a:gdLst/>
                <a:ahLst/>
                <a:cxnLst/>
                <a:rect l="l" t="t" r="r" b="b"/>
                <a:pathLst>
                  <a:path w="13531" h="11638" extrusionOk="0">
                    <a:moveTo>
                      <a:pt x="0" y="7137"/>
                    </a:moveTo>
                    <a:cubicBezTo>
                      <a:pt x="0" y="6055"/>
                      <a:pt x="547" y="5048"/>
                      <a:pt x="1445" y="4467"/>
                    </a:cubicBezTo>
                    <a:cubicBezTo>
                      <a:pt x="3827" y="2936"/>
                      <a:pt x="8834" y="1"/>
                      <a:pt x="10848" y="1042"/>
                    </a:cubicBezTo>
                    <a:cubicBezTo>
                      <a:pt x="13530" y="2435"/>
                      <a:pt x="2855" y="11637"/>
                      <a:pt x="1134" y="10348"/>
                    </a:cubicBezTo>
                    <a:cubicBezTo>
                      <a:pt x="225" y="9669"/>
                      <a:pt x="6" y="8276"/>
                      <a:pt x="0" y="713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" name="Google Shape;390;p33"/>
              <p:cNvSpPr/>
              <p:nvPr/>
            </p:nvSpPr>
            <p:spPr>
              <a:xfrm>
                <a:off x="1290433" y="2270065"/>
                <a:ext cx="1332914" cy="1718999"/>
              </a:xfrm>
              <a:custGeom>
                <a:avLst/>
                <a:gdLst/>
                <a:ahLst/>
                <a:cxnLst/>
                <a:rect l="l" t="t" r="r" b="b"/>
                <a:pathLst>
                  <a:path w="17363" h="22393" extrusionOk="0">
                    <a:moveTo>
                      <a:pt x="7890" y="21149"/>
                    </a:moveTo>
                    <a:cubicBezTo>
                      <a:pt x="2331" y="22393"/>
                      <a:pt x="0" y="12563"/>
                      <a:pt x="1577" y="5019"/>
                    </a:cubicBezTo>
                    <a:cubicBezTo>
                      <a:pt x="2049" y="2740"/>
                      <a:pt x="4080" y="1"/>
                      <a:pt x="6647" y="127"/>
                    </a:cubicBezTo>
                    <a:lnTo>
                      <a:pt x="15343" y="1140"/>
                    </a:lnTo>
                    <a:cubicBezTo>
                      <a:pt x="17322" y="2348"/>
                      <a:pt x="17363" y="5353"/>
                      <a:pt x="16747" y="8546"/>
                    </a:cubicBezTo>
                    <a:cubicBezTo>
                      <a:pt x="15768" y="13657"/>
                      <a:pt x="12695" y="20068"/>
                      <a:pt x="7890" y="2114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" name="Google Shape;391;p33"/>
              <p:cNvSpPr/>
              <p:nvPr/>
            </p:nvSpPr>
            <p:spPr>
              <a:xfrm>
                <a:off x="1638956" y="2397268"/>
                <a:ext cx="933109" cy="1358510"/>
              </a:xfrm>
              <a:custGeom>
                <a:avLst/>
                <a:gdLst/>
                <a:ahLst/>
                <a:cxnLst/>
                <a:rect l="l" t="t" r="r" b="b"/>
                <a:pathLst>
                  <a:path w="12155" h="17697" extrusionOk="0">
                    <a:moveTo>
                      <a:pt x="10354" y="628"/>
                    </a:moveTo>
                    <a:cubicBezTo>
                      <a:pt x="9358" y="1313"/>
                      <a:pt x="3005" y="2602"/>
                      <a:pt x="156" y="881"/>
                    </a:cubicBezTo>
                    <a:cubicBezTo>
                      <a:pt x="1" y="2199"/>
                      <a:pt x="1261" y="5198"/>
                      <a:pt x="1854" y="8052"/>
                    </a:cubicBezTo>
                    <a:cubicBezTo>
                      <a:pt x="2775" y="12426"/>
                      <a:pt x="4864" y="17697"/>
                      <a:pt x="6630" y="16114"/>
                    </a:cubicBezTo>
                    <a:cubicBezTo>
                      <a:pt x="10072" y="13036"/>
                      <a:pt x="11608" y="7770"/>
                      <a:pt x="11908" y="4616"/>
                    </a:cubicBezTo>
                    <a:cubicBezTo>
                      <a:pt x="12155" y="1923"/>
                      <a:pt x="11263" y="1"/>
                      <a:pt x="10354" y="628"/>
                    </a:cubicBezTo>
                    <a:close/>
                  </a:path>
                </a:pathLst>
              </a:custGeom>
              <a:solidFill>
                <a:srgbClr val="FFFFFF">
                  <a:alpha val="29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" name="Google Shape;392;p33"/>
              <p:cNvSpPr/>
              <p:nvPr/>
            </p:nvSpPr>
            <p:spPr>
              <a:xfrm>
                <a:off x="1597121" y="2215241"/>
                <a:ext cx="891876" cy="343381"/>
              </a:xfrm>
              <a:custGeom>
                <a:avLst/>
                <a:gdLst/>
                <a:ahLst/>
                <a:cxnLst/>
                <a:rect l="l" t="t" r="r" b="b"/>
                <a:pathLst>
                  <a:path w="13237" h="4473" extrusionOk="0">
                    <a:moveTo>
                      <a:pt x="13237" y="2539"/>
                    </a:moveTo>
                    <a:cubicBezTo>
                      <a:pt x="13237" y="3609"/>
                      <a:pt x="10676" y="4472"/>
                      <a:pt x="7229" y="4467"/>
                    </a:cubicBezTo>
                    <a:cubicBezTo>
                      <a:pt x="3407" y="4461"/>
                      <a:pt x="1" y="3408"/>
                      <a:pt x="1" y="2124"/>
                    </a:cubicBezTo>
                    <a:cubicBezTo>
                      <a:pt x="1" y="835"/>
                      <a:pt x="3407" y="1"/>
                      <a:pt x="7229" y="231"/>
                    </a:cubicBezTo>
                    <a:cubicBezTo>
                      <a:pt x="10676" y="438"/>
                      <a:pt x="13237" y="1468"/>
                      <a:pt x="13237" y="253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" name="Google Shape;393;p33"/>
              <p:cNvSpPr/>
              <p:nvPr/>
            </p:nvSpPr>
            <p:spPr>
              <a:xfrm>
                <a:off x="1464925" y="1398911"/>
                <a:ext cx="1239718" cy="1054521"/>
              </a:xfrm>
              <a:custGeom>
                <a:avLst/>
                <a:gdLst/>
                <a:ahLst/>
                <a:cxnLst/>
                <a:rect l="l" t="t" r="r" b="b"/>
                <a:pathLst>
                  <a:path w="16149" h="13737" extrusionOk="0">
                    <a:moveTo>
                      <a:pt x="16148" y="8074"/>
                    </a:moveTo>
                    <a:cubicBezTo>
                      <a:pt x="16148" y="11233"/>
                      <a:pt x="13127" y="13737"/>
                      <a:pt x="8978" y="13656"/>
                    </a:cubicBezTo>
                    <a:cubicBezTo>
                      <a:pt x="4282" y="13570"/>
                      <a:pt x="0" y="10272"/>
                      <a:pt x="0" y="6319"/>
                    </a:cubicBezTo>
                    <a:cubicBezTo>
                      <a:pt x="0" y="2359"/>
                      <a:pt x="4288" y="0"/>
                      <a:pt x="8978" y="927"/>
                    </a:cubicBezTo>
                    <a:cubicBezTo>
                      <a:pt x="13121" y="1755"/>
                      <a:pt x="16148" y="4915"/>
                      <a:pt x="16148" y="80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" name="Google Shape;394;p33"/>
              <p:cNvSpPr/>
              <p:nvPr/>
            </p:nvSpPr>
            <p:spPr>
              <a:xfrm>
                <a:off x="1566948" y="1676347"/>
                <a:ext cx="1070523" cy="622487"/>
              </a:xfrm>
              <a:custGeom>
                <a:avLst/>
                <a:gdLst/>
                <a:ahLst/>
                <a:cxnLst/>
                <a:rect l="l" t="t" r="r" b="b"/>
                <a:pathLst>
                  <a:path w="13945" h="8109" extrusionOk="0">
                    <a:moveTo>
                      <a:pt x="12241" y="1634"/>
                    </a:moveTo>
                    <a:lnTo>
                      <a:pt x="2372" y="184"/>
                    </a:lnTo>
                    <a:cubicBezTo>
                      <a:pt x="1083" y="0"/>
                      <a:pt x="1" y="875"/>
                      <a:pt x="1" y="2158"/>
                    </a:cubicBezTo>
                    <a:lnTo>
                      <a:pt x="1" y="3205"/>
                    </a:lnTo>
                    <a:cubicBezTo>
                      <a:pt x="1" y="4489"/>
                      <a:pt x="1083" y="5611"/>
                      <a:pt x="2372" y="5703"/>
                    </a:cubicBezTo>
                    <a:lnTo>
                      <a:pt x="2832" y="5738"/>
                    </a:lnTo>
                    <a:cubicBezTo>
                      <a:pt x="3644" y="5795"/>
                      <a:pt x="4392" y="6209"/>
                      <a:pt x="4875" y="6825"/>
                    </a:cubicBezTo>
                    <a:cubicBezTo>
                      <a:pt x="5405" y="7510"/>
                      <a:pt x="6463" y="8005"/>
                      <a:pt x="7643" y="8057"/>
                    </a:cubicBezTo>
                    <a:cubicBezTo>
                      <a:pt x="8788" y="8109"/>
                      <a:pt x="9744" y="7740"/>
                      <a:pt x="10210" y="7159"/>
                    </a:cubicBezTo>
                    <a:cubicBezTo>
                      <a:pt x="10618" y="6641"/>
                      <a:pt x="11240" y="6365"/>
                      <a:pt x="11879" y="6417"/>
                    </a:cubicBezTo>
                    <a:lnTo>
                      <a:pt x="12230" y="6445"/>
                    </a:lnTo>
                    <a:cubicBezTo>
                      <a:pt x="13179" y="6514"/>
                      <a:pt x="13927" y="5720"/>
                      <a:pt x="13927" y="4661"/>
                    </a:cubicBezTo>
                    <a:lnTo>
                      <a:pt x="13927" y="3798"/>
                    </a:lnTo>
                    <a:cubicBezTo>
                      <a:pt x="13945" y="2739"/>
                      <a:pt x="13191" y="1767"/>
                      <a:pt x="12241" y="1634"/>
                    </a:cubicBezTo>
                    <a:close/>
                  </a:path>
                </a:pathLst>
              </a:custGeom>
              <a:solidFill>
                <a:srgbClr val="134F5C">
                  <a:alpha val="5030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" name="Google Shape;395;p33"/>
              <p:cNvSpPr/>
              <p:nvPr/>
            </p:nvSpPr>
            <p:spPr>
              <a:xfrm>
                <a:off x="1659760" y="1744209"/>
                <a:ext cx="912305" cy="381906"/>
              </a:xfrm>
              <a:custGeom>
                <a:avLst/>
                <a:gdLst/>
                <a:ahLst/>
                <a:cxnLst/>
                <a:rect l="l" t="t" r="r" b="b"/>
                <a:pathLst>
                  <a:path w="11884" h="4975" extrusionOk="0">
                    <a:moveTo>
                      <a:pt x="1663" y="1"/>
                    </a:moveTo>
                    <a:cubicBezTo>
                      <a:pt x="732" y="1"/>
                      <a:pt x="0" y="655"/>
                      <a:pt x="0" y="1568"/>
                    </a:cubicBezTo>
                    <a:lnTo>
                      <a:pt x="0" y="2298"/>
                    </a:lnTo>
                    <a:cubicBezTo>
                      <a:pt x="0" y="3300"/>
                      <a:pt x="881" y="4186"/>
                      <a:pt x="1940" y="4272"/>
                    </a:cubicBezTo>
                    <a:lnTo>
                      <a:pt x="10428" y="4969"/>
                    </a:lnTo>
                    <a:cubicBezTo>
                      <a:pt x="10471" y="4973"/>
                      <a:pt x="10514" y="4975"/>
                      <a:pt x="10557" y="4975"/>
                    </a:cubicBezTo>
                    <a:cubicBezTo>
                      <a:pt x="11306" y="4975"/>
                      <a:pt x="11884" y="4359"/>
                      <a:pt x="11878" y="3553"/>
                    </a:cubicBezTo>
                    <a:lnTo>
                      <a:pt x="11878" y="2931"/>
                    </a:lnTo>
                    <a:cubicBezTo>
                      <a:pt x="11878" y="2091"/>
                      <a:pt x="11239" y="1314"/>
                      <a:pt x="10428" y="1199"/>
                    </a:cubicBezTo>
                    <a:lnTo>
                      <a:pt x="1940" y="20"/>
                    </a:lnTo>
                    <a:cubicBezTo>
                      <a:pt x="1846" y="7"/>
                      <a:pt x="1753" y="1"/>
                      <a:pt x="1663" y="1"/>
                    </a:cubicBezTo>
                    <a:close/>
                  </a:path>
                </a:pathLst>
              </a:custGeom>
              <a:solidFill>
                <a:srgbClr val="134F5C">
                  <a:alpha val="5030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" name="Google Shape;396;p33"/>
              <p:cNvSpPr/>
              <p:nvPr/>
            </p:nvSpPr>
            <p:spPr>
              <a:xfrm>
                <a:off x="1869181" y="1868649"/>
                <a:ext cx="542977" cy="150920"/>
              </a:xfrm>
              <a:custGeom>
                <a:avLst/>
                <a:gdLst/>
                <a:ahLst/>
                <a:cxnLst/>
                <a:rect l="l" t="t" r="r" b="b"/>
                <a:pathLst>
                  <a:path w="7073" h="1966" extrusionOk="0">
                    <a:moveTo>
                      <a:pt x="816" y="1"/>
                    </a:moveTo>
                    <a:cubicBezTo>
                      <a:pt x="355" y="1"/>
                      <a:pt x="0" y="251"/>
                      <a:pt x="0" y="608"/>
                    </a:cubicBezTo>
                    <a:cubicBezTo>
                      <a:pt x="0" y="1005"/>
                      <a:pt x="437" y="1368"/>
                      <a:pt x="973" y="1420"/>
                    </a:cubicBezTo>
                    <a:cubicBezTo>
                      <a:pt x="1020" y="1425"/>
                      <a:pt x="1067" y="1428"/>
                      <a:pt x="1112" y="1428"/>
                    </a:cubicBezTo>
                    <a:cubicBezTo>
                      <a:pt x="1570" y="1428"/>
                      <a:pt x="1922" y="1173"/>
                      <a:pt x="1922" y="827"/>
                    </a:cubicBezTo>
                    <a:cubicBezTo>
                      <a:pt x="1922" y="442"/>
                      <a:pt x="1502" y="85"/>
                      <a:pt x="973" y="10"/>
                    </a:cubicBezTo>
                    <a:cubicBezTo>
                      <a:pt x="919" y="4"/>
                      <a:pt x="867" y="1"/>
                      <a:pt x="816" y="1"/>
                    </a:cubicBezTo>
                    <a:close/>
                    <a:moveTo>
                      <a:pt x="6129" y="642"/>
                    </a:moveTo>
                    <a:cubicBezTo>
                      <a:pt x="5726" y="642"/>
                      <a:pt x="5415" y="877"/>
                      <a:pt x="5415" y="1213"/>
                    </a:cubicBezTo>
                    <a:cubicBezTo>
                      <a:pt x="5415" y="1581"/>
                      <a:pt x="5789" y="1909"/>
                      <a:pt x="6250" y="1961"/>
                    </a:cubicBezTo>
                    <a:cubicBezTo>
                      <a:pt x="6282" y="1964"/>
                      <a:pt x="6314" y="1965"/>
                      <a:pt x="6346" y="1965"/>
                    </a:cubicBezTo>
                    <a:cubicBezTo>
                      <a:pt x="6755" y="1965"/>
                      <a:pt x="7073" y="1728"/>
                      <a:pt x="7073" y="1403"/>
                    </a:cubicBezTo>
                    <a:cubicBezTo>
                      <a:pt x="7067" y="1040"/>
                      <a:pt x="6704" y="712"/>
                      <a:pt x="6250" y="649"/>
                    </a:cubicBezTo>
                    <a:cubicBezTo>
                      <a:pt x="6209" y="644"/>
                      <a:pt x="6169" y="642"/>
                      <a:pt x="6129" y="64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" name="Google Shape;397;p33"/>
              <p:cNvSpPr/>
              <p:nvPr/>
            </p:nvSpPr>
            <p:spPr>
              <a:xfrm>
                <a:off x="1638572" y="1464239"/>
                <a:ext cx="1018781" cy="568215"/>
              </a:xfrm>
              <a:custGeom>
                <a:avLst/>
                <a:gdLst/>
                <a:ahLst/>
                <a:cxnLst/>
                <a:rect l="l" t="t" r="r" b="b"/>
                <a:pathLst>
                  <a:path w="13271" h="7402" extrusionOk="0">
                    <a:moveTo>
                      <a:pt x="6768" y="524"/>
                    </a:moveTo>
                    <a:cubicBezTo>
                      <a:pt x="4028" y="1"/>
                      <a:pt x="1456" y="732"/>
                      <a:pt x="0" y="2337"/>
                    </a:cubicBezTo>
                    <a:cubicBezTo>
                      <a:pt x="414" y="3655"/>
                      <a:pt x="2503" y="5497"/>
                      <a:pt x="5812" y="6486"/>
                    </a:cubicBezTo>
                    <a:cubicBezTo>
                      <a:pt x="8839" y="7401"/>
                      <a:pt x="10934" y="7355"/>
                      <a:pt x="13271" y="6964"/>
                    </a:cubicBezTo>
                    <a:cubicBezTo>
                      <a:pt x="13271" y="4092"/>
                      <a:pt x="10514" y="1244"/>
                      <a:pt x="6768" y="524"/>
                    </a:cubicBezTo>
                    <a:close/>
                  </a:path>
                </a:pathLst>
              </a:custGeom>
              <a:solidFill>
                <a:srgbClr val="FFFFFF">
                  <a:alpha val="29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" name="Google Shape;398;p33"/>
              <p:cNvSpPr/>
              <p:nvPr/>
            </p:nvSpPr>
            <p:spPr>
              <a:xfrm>
                <a:off x="1435753" y="1242075"/>
                <a:ext cx="1302054" cy="651197"/>
              </a:xfrm>
              <a:custGeom>
                <a:avLst/>
                <a:gdLst/>
                <a:ahLst/>
                <a:cxnLst/>
                <a:rect l="l" t="t" r="r" b="b"/>
                <a:pathLst>
                  <a:path w="16961" h="8483" extrusionOk="0">
                    <a:moveTo>
                      <a:pt x="16960" y="8483"/>
                    </a:moveTo>
                    <a:lnTo>
                      <a:pt x="16442" y="8414"/>
                    </a:lnTo>
                    <a:cubicBezTo>
                      <a:pt x="16442" y="5594"/>
                      <a:pt x="13501" y="2659"/>
                      <a:pt x="9496" y="1778"/>
                    </a:cubicBezTo>
                    <a:cubicBezTo>
                      <a:pt x="4961" y="788"/>
                      <a:pt x="818" y="2745"/>
                      <a:pt x="818" y="6267"/>
                    </a:cubicBezTo>
                    <a:lnTo>
                      <a:pt x="1" y="6152"/>
                    </a:lnTo>
                    <a:cubicBezTo>
                      <a:pt x="1" y="2187"/>
                      <a:pt x="4558" y="0"/>
                      <a:pt x="9496" y="1122"/>
                    </a:cubicBezTo>
                    <a:cubicBezTo>
                      <a:pt x="13818" y="2118"/>
                      <a:pt x="16960" y="5369"/>
                      <a:pt x="16960" y="848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" name="Google Shape;399;p33"/>
              <p:cNvSpPr/>
              <p:nvPr/>
            </p:nvSpPr>
            <p:spPr>
              <a:xfrm>
                <a:off x="2731048" y="1636121"/>
                <a:ext cx="31014" cy="285412"/>
              </a:xfrm>
              <a:custGeom>
                <a:avLst/>
                <a:gdLst/>
                <a:ahLst/>
                <a:cxnLst/>
                <a:rect l="l" t="t" r="r" b="b"/>
                <a:pathLst>
                  <a:path w="404" h="3718" extrusionOk="0">
                    <a:moveTo>
                      <a:pt x="202" y="3701"/>
                    </a:moveTo>
                    <a:lnTo>
                      <a:pt x="202" y="3701"/>
                    </a:lnTo>
                    <a:cubicBezTo>
                      <a:pt x="99" y="3689"/>
                      <a:pt x="1" y="3580"/>
                      <a:pt x="1" y="3453"/>
                    </a:cubicBezTo>
                    <a:lnTo>
                      <a:pt x="1" y="208"/>
                    </a:lnTo>
                    <a:cubicBezTo>
                      <a:pt x="1" y="87"/>
                      <a:pt x="87" y="0"/>
                      <a:pt x="202" y="18"/>
                    </a:cubicBezTo>
                    <a:lnTo>
                      <a:pt x="202" y="18"/>
                    </a:lnTo>
                    <a:cubicBezTo>
                      <a:pt x="311" y="41"/>
                      <a:pt x="404" y="156"/>
                      <a:pt x="404" y="277"/>
                    </a:cubicBezTo>
                    <a:lnTo>
                      <a:pt x="404" y="3511"/>
                    </a:lnTo>
                    <a:cubicBezTo>
                      <a:pt x="404" y="3626"/>
                      <a:pt x="311" y="3718"/>
                      <a:pt x="202" y="370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" name="Google Shape;400;p33"/>
              <p:cNvSpPr/>
              <p:nvPr/>
            </p:nvSpPr>
            <p:spPr>
              <a:xfrm>
                <a:off x="2356884" y="2088971"/>
                <a:ext cx="391898" cy="288483"/>
              </a:xfrm>
              <a:custGeom>
                <a:avLst/>
                <a:gdLst/>
                <a:ahLst/>
                <a:cxnLst/>
                <a:rect l="l" t="t" r="r" b="b"/>
                <a:pathLst>
                  <a:path w="5105" h="3758" extrusionOk="0">
                    <a:moveTo>
                      <a:pt x="259" y="3758"/>
                    </a:moveTo>
                    <a:cubicBezTo>
                      <a:pt x="127" y="3752"/>
                      <a:pt x="12" y="3643"/>
                      <a:pt x="6" y="3499"/>
                    </a:cubicBezTo>
                    <a:cubicBezTo>
                      <a:pt x="0" y="3355"/>
                      <a:pt x="110" y="3234"/>
                      <a:pt x="242" y="3234"/>
                    </a:cubicBezTo>
                    <a:cubicBezTo>
                      <a:pt x="4155" y="3177"/>
                      <a:pt x="4633" y="328"/>
                      <a:pt x="4656" y="207"/>
                    </a:cubicBezTo>
                    <a:cubicBezTo>
                      <a:pt x="4673" y="75"/>
                      <a:pt x="4783" y="0"/>
                      <a:pt x="4903" y="29"/>
                    </a:cubicBezTo>
                    <a:cubicBezTo>
                      <a:pt x="5019" y="63"/>
                      <a:pt x="5105" y="190"/>
                      <a:pt x="5088" y="322"/>
                    </a:cubicBezTo>
                    <a:cubicBezTo>
                      <a:pt x="5076" y="357"/>
                      <a:pt x="4547" y="3660"/>
                      <a:pt x="271" y="3752"/>
                    </a:cubicBezTo>
                    <a:cubicBezTo>
                      <a:pt x="265" y="3758"/>
                      <a:pt x="265" y="3758"/>
                      <a:pt x="259" y="375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" name="Google Shape;401;p33"/>
              <p:cNvSpPr/>
              <p:nvPr/>
            </p:nvSpPr>
            <p:spPr>
              <a:xfrm>
                <a:off x="2671016" y="1833566"/>
                <a:ext cx="141406" cy="306676"/>
              </a:xfrm>
              <a:custGeom>
                <a:avLst/>
                <a:gdLst/>
                <a:ahLst/>
                <a:cxnLst/>
                <a:rect l="l" t="t" r="r" b="b"/>
                <a:pathLst>
                  <a:path w="1842" h="3995" extrusionOk="0">
                    <a:moveTo>
                      <a:pt x="1209" y="3972"/>
                    </a:moveTo>
                    <a:lnTo>
                      <a:pt x="345" y="3903"/>
                    </a:lnTo>
                    <a:cubicBezTo>
                      <a:pt x="161" y="3885"/>
                      <a:pt x="259" y="3822"/>
                      <a:pt x="259" y="3621"/>
                    </a:cubicBezTo>
                    <a:cubicBezTo>
                      <a:pt x="259" y="3621"/>
                      <a:pt x="691" y="1837"/>
                      <a:pt x="0" y="306"/>
                    </a:cubicBezTo>
                    <a:cubicBezTo>
                      <a:pt x="0" y="133"/>
                      <a:pt x="52" y="35"/>
                      <a:pt x="150" y="1"/>
                    </a:cubicBezTo>
                    <a:lnTo>
                      <a:pt x="1209" y="81"/>
                    </a:lnTo>
                    <a:cubicBezTo>
                      <a:pt x="1387" y="110"/>
                      <a:pt x="1491" y="294"/>
                      <a:pt x="1531" y="490"/>
                    </a:cubicBezTo>
                    <a:cubicBezTo>
                      <a:pt x="1813" y="1693"/>
                      <a:pt x="1842" y="2809"/>
                      <a:pt x="1531" y="3644"/>
                    </a:cubicBezTo>
                    <a:cubicBezTo>
                      <a:pt x="1462" y="3828"/>
                      <a:pt x="1387" y="3995"/>
                      <a:pt x="1209" y="397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" name="Google Shape;402;p33"/>
              <p:cNvSpPr/>
              <p:nvPr/>
            </p:nvSpPr>
            <p:spPr>
              <a:xfrm>
                <a:off x="2282650" y="2306759"/>
                <a:ext cx="140561" cy="98566"/>
              </a:xfrm>
              <a:custGeom>
                <a:avLst/>
                <a:gdLst/>
                <a:ahLst/>
                <a:cxnLst/>
                <a:rect l="l" t="t" r="r" b="b"/>
                <a:pathLst>
                  <a:path w="1831" h="1284" extrusionOk="0">
                    <a:moveTo>
                      <a:pt x="1" y="616"/>
                    </a:moveTo>
                    <a:lnTo>
                      <a:pt x="1" y="616"/>
                    </a:lnTo>
                    <a:cubicBezTo>
                      <a:pt x="1" y="271"/>
                      <a:pt x="277" y="0"/>
                      <a:pt x="605" y="23"/>
                    </a:cubicBezTo>
                    <a:lnTo>
                      <a:pt x="1249" y="52"/>
                    </a:lnTo>
                    <a:cubicBezTo>
                      <a:pt x="1572" y="69"/>
                      <a:pt x="1831" y="345"/>
                      <a:pt x="1831" y="685"/>
                    </a:cubicBezTo>
                    <a:lnTo>
                      <a:pt x="1831" y="685"/>
                    </a:lnTo>
                    <a:cubicBezTo>
                      <a:pt x="1831" y="1019"/>
                      <a:pt x="1572" y="1283"/>
                      <a:pt x="1249" y="1278"/>
                    </a:cubicBezTo>
                    <a:lnTo>
                      <a:pt x="605" y="1260"/>
                    </a:lnTo>
                    <a:cubicBezTo>
                      <a:pt x="271" y="1249"/>
                      <a:pt x="1" y="961"/>
                      <a:pt x="1" y="61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" name="Google Shape;403;p33"/>
              <p:cNvSpPr/>
              <p:nvPr/>
            </p:nvSpPr>
            <p:spPr>
              <a:xfrm>
                <a:off x="1327972" y="1655083"/>
                <a:ext cx="269147" cy="433953"/>
              </a:xfrm>
              <a:custGeom>
                <a:avLst/>
                <a:gdLst/>
                <a:ahLst/>
                <a:cxnLst/>
                <a:rect l="l" t="t" r="r" b="b"/>
                <a:pathLst>
                  <a:path w="3506" h="5653" extrusionOk="0">
                    <a:moveTo>
                      <a:pt x="3355" y="3080"/>
                    </a:moveTo>
                    <a:cubicBezTo>
                      <a:pt x="3212" y="4570"/>
                      <a:pt x="2492" y="5652"/>
                      <a:pt x="1733" y="5635"/>
                    </a:cubicBezTo>
                    <a:cubicBezTo>
                      <a:pt x="1232" y="5629"/>
                      <a:pt x="426" y="5635"/>
                      <a:pt x="426" y="5635"/>
                    </a:cubicBezTo>
                    <a:cubicBezTo>
                      <a:pt x="0" y="5169"/>
                      <a:pt x="541" y="3903"/>
                      <a:pt x="651" y="2815"/>
                    </a:cubicBezTo>
                    <a:cubicBezTo>
                      <a:pt x="754" y="1739"/>
                      <a:pt x="162" y="335"/>
                      <a:pt x="979" y="1"/>
                    </a:cubicBezTo>
                    <a:cubicBezTo>
                      <a:pt x="979" y="1"/>
                      <a:pt x="1876" y="139"/>
                      <a:pt x="2268" y="260"/>
                    </a:cubicBezTo>
                    <a:cubicBezTo>
                      <a:pt x="2987" y="473"/>
                      <a:pt x="3505" y="1595"/>
                      <a:pt x="3355" y="308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" name="Google Shape;404;p33"/>
              <p:cNvSpPr/>
              <p:nvPr/>
            </p:nvSpPr>
            <p:spPr>
              <a:xfrm>
                <a:off x="1266558" y="1649786"/>
                <a:ext cx="231147" cy="443625"/>
              </a:xfrm>
              <a:custGeom>
                <a:avLst/>
                <a:gdLst/>
                <a:ahLst/>
                <a:cxnLst/>
                <a:rect l="l" t="t" r="r" b="b"/>
                <a:pathLst>
                  <a:path w="3011" h="5779" extrusionOk="0">
                    <a:moveTo>
                      <a:pt x="2861" y="3022"/>
                    </a:moveTo>
                    <a:cubicBezTo>
                      <a:pt x="2705" y="4576"/>
                      <a:pt x="1974" y="5779"/>
                      <a:pt x="1232" y="5704"/>
                    </a:cubicBezTo>
                    <a:cubicBezTo>
                      <a:pt x="484" y="5635"/>
                      <a:pt x="0" y="4311"/>
                      <a:pt x="162" y="2757"/>
                    </a:cubicBezTo>
                    <a:cubicBezTo>
                      <a:pt x="311" y="1204"/>
                      <a:pt x="1048" y="1"/>
                      <a:pt x="1784" y="70"/>
                    </a:cubicBezTo>
                    <a:cubicBezTo>
                      <a:pt x="2527" y="145"/>
                      <a:pt x="3010" y="1462"/>
                      <a:pt x="2861" y="302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" name="Google Shape;405;p33"/>
              <p:cNvSpPr/>
              <p:nvPr/>
            </p:nvSpPr>
            <p:spPr>
              <a:xfrm>
                <a:off x="936535" y="2478564"/>
                <a:ext cx="957444" cy="1122611"/>
              </a:xfrm>
              <a:custGeom>
                <a:avLst/>
                <a:gdLst/>
                <a:ahLst/>
                <a:cxnLst/>
                <a:rect l="l" t="t" r="r" b="b"/>
                <a:pathLst>
                  <a:path w="12472" h="14624" extrusionOk="0">
                    <a:moveTo>
                      <a:pt x="7908" y="47"/>
                    </a:moveTo>
                    <a:cubicBezTo>
                      <a:pt x="6774" y="1"/>
                      <a:pt x="5698" y="565"/>
                      <a:pt x="5042" y="1520"/>
                    </a:cubicBezTo>
                    <a:cubicBezTo>
                      <a:pt x="3321" y="4052"/>
                      <a:pt x="1" y="9404"/>
                      <a:pt x="990" y="11643"/>
                    </a:cubicBezTo>
                    <a:cubicBezTo>
                      <a:pt x="2314" y="14624"/>
                      <a:pt x="12471" y="3333"/>
                      <a:pt x="11211" y="1405"/>
                    </a:cubicBezTo>
                    <a:cubicBezTo>
                      <a:pt x="10543" y="381"/>
                      <a:pt x="9105" y="93"/>
                      <a:pt x="7908" y="4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" name="Google Shape;406;p33"/>
              <p:cNvSpPr/>
              <p:nvPr/>
            </p:nvSpPr>
            <p:spPr>
              <a:xfrm>
                <a:off x="2974297" y="4595200"/>
                <a:ext cx="715241" cy="165725"/>
              </a:xfrm>
              <a:custGeom>
                <a:avLst/>
                <a:gdLst/>
                <a:ahLst/>
                <a:cxnLst/>
                <a:rect l="l" t="t" r="r" b="b"/>
                <a:pathLst>
                  <a:path w="18704" h="2159" extrusionOk="0">
                    <a:moveTo>
                      <a:pt x="18704" y="1082"/>
                    </a:moveTo>
                    <a:cubicBezTo>
                      <a:pt x="18704" y="1675"/>
                      <a:pt x="14520" y="2158"/>
                      <a:pt x="9352" y="2158"/>
                    </a:cubicBezTo>
                    <a:cubicBezTo>
                      <a:pt x="4190" y="2158"/>
                      <a:pt x="1" y="1675"/>
                      <a:pt x="1" y="1082"/>
                    </a:cubicBezTo>
                    <a:cubicBezTo>
                      <a:pt x="1" y="484"/>
                      <a:pt x="4190" y="0"/>
                      <a:pt x="9352" y="0"/>
                    </a:cubicBezTo>
                    <a:cubicBezTo>
                      <a:pt x="14520" y="0"/>
                      <a:pt x="18704" y="484"/>
                      <a:pt x="18704" y="1082"/>
                    </a:cubicBezTo>
                    <a:close/>
                  </a:path>
                </a:pathLst>
              </a:custGeom>
              <a:solidFill>
                <a:srgbClr val="134F5C">
                  <a:alpha val="32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" name="Google Shape;407;p33"/>
              <p:cNvSpPr/>
              <p:nvPr/>
            </p:nvSpPr>
            <p:spPr>
              <a:xfrm>
                <a:off x="3386257" y="3189429"/>
                <a:ext cx="41992" cy="47364"/>
              </a:xfrm>
              <a:custGeom>
                <a:avLst/>
                <a:gdLst/>
                <a:ahLst/>
                <a:cxnLst/>
                <a:rect l="l" t="t" r="r" b="b"/>
                <a:pathLst>
                  <a:path w="547" h="617" extrusionOk="0">
                    <a:moveTo>
                      <a:pt x="0" y="311"/>
                    </a:moveTo>
                    <a:cubicBezTo>
                      <a:pt x="0" y="484"/>
                      <a:pt x="121" y="616"/>
                      <a:pt x="271" y="616"/>
                    </a:cubicBezTo>
                    <a:cubicBezTo>
                      <a:pt x="426" y="616"/>
                      <a:pt x="547" y="484"/>
                      <a:pt x="547" y="311"/>
                    </a:cubicBezTo>
                    <a:cubicBezTo>
                      <a:pt x="547" y="138"/>
                      <a:pt x="426" y="0"/>
                      <a:pt x="271" y="0"/>
                    </a:cubicBezTo>
                    <a:cubicBezTo>
                      <a:pt x="121" y="0"/>
                      <a:pt x="0" y="138"/>
                      <a:pt x="0" y="311"/>
                    </a:cubicBezTo>
                    <a:close/>
                  </a:path>
                </a:pathLst>
              </a:custGeom>
              <a:solidFill>
                <a:srgbClr val="6E3E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" name="Google Shape;408;p33"/>
              <p:cNvSpPr/>
              <p:nvPr/>
            </p:nvSpPr>
            <p:spPr>
              <a:xfrm>
                <a:off x="3298282" y="3187203"/>
                <a:ext cx="108780" cy="291170"/>
              </a:xfrm>
              <a:custGeom>
                <a:avLst/>
                <a:gdLst/>
                <a:ahLst/>
                <a:cxnLst/>
                <a:rect l="l" t="t" r="r" b="b"/>
                <a:pathLst>
                  <a:path w="1417" h="3793" extrusionOk="0">
                    <a:moveTo>
                      <a:pt x="1" y="1951"/>
                    </a:moveTo>
                    <a:cubicBezTo>
                      <a:pt x="1" y="1951"/>
                      <a:pt x="122" y="3684"/>
                      <a:pt x="496" y="3718"/>
                    </a:cubicBezTo>
                    <a:cubicBezTo>
                      <a:pt x="1215" y="3793"/>
                      <a:pt x="1417" y="1951"/>
                      <a:pt x="1417" y="1951"/>
                    </a:cubicBezTo>
                    <a:lnTo>
                      <a:pt x="1417" y="1"/>
                    </a:lnTo>
                    <a:lnTo>
                      <a:pt x="1" y="1"/>
                    </a:lnTo>
                    <a:lnTo>
                      <a:pt x="1" y="1951"/>
                    </a:lnTo>
                    <a:close/>
                  </a:path>
                </a:pathLst>
              </a:custGeom>
              <a:solidFill>
                <a:srgbClr val="6E3E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" name="Google Shape;409;p33"/>
              <p:cNvSpPr/>
              <p:nvPr/>
            </p:nvSpPr>
            <p:spPr>
              <a:xfrm>
                <a:off x="3298282" y="3185897"/>
                <a:ext cx="109701" cy="129963"/>
              </a:xfrm>
              <a:custGeom>
                <a:avLst/>
                <a:gdLst/>
                <a:ahLst/>
                <a:cxnLst/>
                <a:rect l="l" t="t" r="r" b="b"/>
                <a:pathLst>
                  <a:path w="1429" h="1693" extrusionOk="0">
                    <a:moveTo>
                      <a:pt x="398" y="1692"/>
                    </a:moveTo>
                    <a:lnTo>
                      <a:pt x="398" y="1692"/>
                    </a:lnTo>
                    <a:cubicBezTo>
                      <a:pt x="254" y="1692"/>
                      <a:pt x="122" y="1663"/>
                      <a:pt x="1" y="1606"/>
                    </a:cubicBezTo>
                    <a:lnTo>
                      <a:pt x="1" y="0"/>
                    </a:lnTo>
                    <a:lnTo>
                      <a:pt x="1417" y="0"/>
                    </a:lnTo>
                    <a:lnTo>
                      <a:pt x="1417" y="645"/>
                    </a:lnTo>
                    <a:cubicBezTo>
                      <a:pt x="1428" y="1226"/>
                      <a:pt x="956" y="1692"/>
                      <a:pt x="398" y="1692"/>
                    </a:cubicBezTo>
                    <a:close/>
                  </a:path>
                </a:pathLst>
              </a:custGeom>
              <a:solidFill>
                <a:srgbClr val="134F5C">
                  <a:alpha val="5030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" name="Google Shape;410;p33"/>
              <p:cNvSpPr/>
              <p:nvPr/>
            </p:nvSpPr>
            <p:spPr>
              <a:xfrm>
                <a:off x="3254140" y="3084258"/>
                <a:ext cx="153842" cy="216554"/>
              </a:xfrm>
              <a:custGeom>
                <a:avLst/>
                <a:gdLst/>
                <a:ahLst/>
                <a:cxnLst/>
                <a:rect l="l" t="t" r="r" b="b"/>
                <a:pathLst>
                  <a:path w="2004" h="2821" extrusionOk="0">
                    <a:moveTo>
                      <a:pt x="973" y="2821"/>
                    </a:moveTo>
                    <a:lnTo>
                      <a:pt x="973" y="2821"/>
                    </a:lnTo>
                    <a:cubicBezTo>
                      <a:pt x="1531" y="2821"/>
                      <a:pt x="2003" y="2349"/>
                      <a:pt x="2003" y="1779"/>
                    </a:cubicBezTo>
                    <a:lnTo>
                      <a:pt x="2003" y="944"/>
                    </a:lnTo>
                    <a:cubicBezTo>
                      <a:pt x="2003" y="403"/>
                      <a:pt x="1560" y="1"/>
                      <a:pt x="1031" y="29"/>
                    </a:cubicBezTo>
                    <a:lnTo>
                      <a:pt x="1031" y="29"/>
                    </a:lnTo>
                    <a:cubicBezTo>
                      <a:pt x="513" y="58"/>
                      <a:pt x="81" y="490"/>
                      <a:pt x="58" y="1008"/>
                    </a:cubicBezTo>
                    <a:lnTo>
                      <a:pt x="23" y="1813"/>
                    </a:lnTo>
                    <a:cubicBezTo>
                      <a:pt x="0" y="2372"/>
                      <a:pt x="421" y="2821"/>
                      <a:pt x="973" y="2821"/>
                    </a:cubicBezTo>
                    <a:close/>
                  </a:path>
                </a:pathLst>
              </a:custGeom>
              <a:solidFill>
                <a:srgbClr val="6E3E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" name="Google Shape;411;p33"/>
              <p:cNvSpPr/>
              <p:nvPr/>
            </p:nvSpPr>
            <p:spPr>
              <a:xfrm>
                <a:off x="3247538" y="3022844"/>
                <a:ext cx="193531" cy="195367"/>
              </a:xfrm>
              <a:custGeom>
                <a:avLst/>
                <a:gdLst/>
                <a:ahLst/>
                <a:cxnLst/>
                <a:rect l="l" t="t" r="r" b="b"/>
                <a:pathLst>
                  <a:path w="2521" h="2545" extrusionOk="0">
                    <a:moveTo>
                      <a:pt x="1473" y="1405"/>
                    </a:moveTo>
                    <a:cubicBezTo>
                      <a:pt x="1560" y="1319"/>
                      <a:pt x="1801" y="1911"/>
                      <a:pt x="1893" y="2055"/>
                    </a:cubicBezTo>
                    <a:cubicBezTo>
                      <a:pt x="1986" y="2199"/>
                      <a:pt x="1957" y="2544"/>
                      <a:pt x="1957" y="2544"/>
                    </a:cubicBezTo>
                    <a:lnTo>
                      <a:pt x="2089" y="2544"/>
                    </a:lnTo>
                    <a:lnTo>
                      <a:pt x="2089" y="2170"/>
                    </a:lnTo>
                    <a:cubicBezTo>
                      <a:pt x="2089" y="2170"/>
                      <a:pt x="2181" y="2147"/>
                      <a:pt x="2250" y="2228"/>
                    </a:cubicBezTo>
                    <a:cubicBezTo>
                      <a:pt x="2250" y="2228"/>
                      <a:pt x="2521" y="1652"/>
                      <a:pt x="2452" y="1336"/>
                    </a:cubicBezTo>
                    <a:cubicBezTo>
                      <a:pt x="2377" y="904"/>
                      <a:pt x="2262" y="893"/>
                      <a:pt x="2106" y="617"/>
                    </a:cubicBezTo>
                    <a:cubicBezTo>
                      <a:pt x="1784" y="24"/>
                      <a:pt x="6" y="1"/>
                      <a:pt x="6" y="1687"/>
                    </a:cubicBezTo>
                    <a:cubicBezTo>
                      <a:pt x="0" y="1693"/>
                      <a:pt x="1042" y="1854"/>
                      <a:pt x="1473" y="140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412;p33"/>
              <p:cNvSpPr/>
              <p:nvPr/>
            </p:nvSpPr>
            <p:spPr>
              <a:xfrm>
                <a:off x="2855641" y="3298515"/>
                <a:ext cx="353054" cy="306216"/>
              </a:xfrm>
              <a:custGeom>
                <a:avLst/>
                <a:gdLst/>
                <a:ahLst/>
                <a:cxnLst/>
                <a:rect l="l" t="t" r="r" b="b"/>
                <a:pathLst>
                  <a:path w="4599" h="3989" extrusionOk="0">
                    <a:moveTo>
                      <a:pt x="449" y="329"/>
                    </a:moveTo>
                    <a:cubicBezTo>
                      <a:pt x="996" y="709"/>
                      <a:pt x="1399" y="588"/>
                      <a:pt x="1399" y="588"/>
                    </a:cubicBezTo>
                    <a:cubicBezTo>
                      <a:pt x="1399" y="588"/>
                      <a:pt x="1341" y="444"/>
                      <a:pt x="1313" y="231"/>
                    </a:cubicBezTo>
                    <a:cubicBezTo>
                      <a:pt x="1284" y="1"/>
                      <a:pt x="1577" y="133"/>
                      <a:pt x="1641" y="519"/>
                    </a:cubicBezTo>
                    <a:cubicBezTo>
                      <a:pt x="1681" y="789"/>
                      <a:pt x="2492" y="2360"/>
                      <a:pt x="3125" y="2763"/>
                    </a:cubicBezTo>
                    <a:lnTo>
                      <a:pt x="3586" y="2130"/>
                    </a:lnTo>
                    <a:lnTo>
                      <a:pt x="4599" y="2636"/>
                    </a:lnTo>
                    <a:cubicBezTo>
                      <a:pt x="4599" y="2636"/>
                      <a:pt x="3730" y="3989"/>
                      <a:pt x="3223" y="3960"/>
                    </a:cubicBezTo>
                    <a:cubicBezTo>
                      <a:pt x="2458" y="3914"/>
                      <a:pt x="1324" y="1439"/>
                      <a:pt x="1324" y="1439"/>
                    </a:cubicBezTo>
                    <a:cubicBezTo>
                      <a:pt x="939" y="916"/>
                      <a:pt x="214" y="916"/>
                      <a:pt x="104" y="801"/>
                    </a:cubicBezTo>
                    <a:cubicBezTo>
                      <a:pt x="1" y="674"/>
                      <a:pt x="208" y="156"/>
                      <a:pt x="449" y="329"/>
                    </a:cubicBezTo>
                    <a:close/>
                  </a:path>
                </a:pathLst>
              </a:custGeom>
              <a:solidFill>
                <a:srgbClr val="6E3E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33"/>
              <p:cNvSpPr/>
              <p:nvPr/>
            </p:nvSpPr>
            <p:spPr>
              <a:xfrm>
                <a:off x="3091087" y="3331678"/>
                <a:ext cx="532459" cy="433876"/>
              </a:xfrm>
              <a:custGeom>
                <a:avLst/>
                <a:gdLst/>
                <a:ahLst/>
                <a:cxnLst/>
                <a:rect l="l" t="t" r="r" b="b"/>
                <a:pathLst>
                  <a:path w="6936" h="5652" extrusionOk="0">
                    <a:moveTo>
                      <a:pt x="6935" y="2492"/>
                    </a:moveTo>
                    <a:lnTo>
                      <a:pt x="5756" y="472"/>
                    </a:lnTo>
                    <a:cubicBezTo>
                      <a:pt x="5727" y="415"/>
                      <a:pt x="5687" y="357"/>
                      <a:pt x="5641" y="305"/>
                    </a:cubicBezTo>
                    <a:cubicBezTo>
                      <a:pt x="5635" y="300"/>
                      <a:pt x="5629" y="288"/>
                      <a:pt x="5629" y="282"/>
                    </a:cubicBezTo>
                    <a:lnTo>
                      <a:pt x="5595" y="248"/>
                    </a:lnTo>
                    <a:lnTo>
                      <a:pt x="5554" y="213"/>
                    </a:lnTo>
                    <a:lnTo>
                      <a:pt x="5543" y="196"/>
                    </a:lnTo>
                    <a:cubicBezTo>
                      <a:pt x="5428" y="104"/>
                      <a:pt x="5249" y="0"/>
                      <a:pt x="4996" y="0"/>
                    </a:cubicBezTo>
                    <a:lnTo>
                      <a:pt x="4087" y="0"/>
                    </a:lnTo>
                    <a:cubicBezTo>
                      <a:pt x="4087" y="0"/>
                      <a:pt x="3972" y="950"/>
                      <a:pt x="3091" y="731"/>
                    </a:cubicBezTo>
                    <a:cubicBezTo>
                      <a:pt x="2671" y="622"/>
                      <a:pt x="2706" y="0"/>
                      <a:pt x="2706" y="0"/>
                    </a:cubicBezTo>
                    <a:lnTo>
                      <a:pt x="2096" y="0"/>
                    </a:lnTo>
                    <a:cubicBezTo>
                      <a:pt x="1796" y="0"/>
                      <a:pt x="1526" y="161"/>
                      <a:pt x="1371" y="392"/>
                    </a:cubicBezTo>
                    <a:lnTo>
                      <a:pt x="53" y="1899"/>
                    </a:lnTo>
                    <a:cubicBezTo>
                      <a:pt x="1" y="2009"/>
                      <a:pt x="904" y="3189"/>
                      <a:pt x="1140" y="2930"/>
                    </a:cubicBezTo>
                    <a:lnTo>
                      <a:pt x="1227" y="2814"/>
                    </a:lnTo>
                    <a:lnTo>
                      <a:pt x="1227" y="5652"/>
                    </a:lnTo>
                    <a:lnTo>
                      <a:pt x="5859" y="5652"/>
                    </a:lnTo>
                    <a:lnTo>
                      <a:pt x="5859" y="3096"/>
                    </a:lnTo>
                    <a:lnTo>
                      <a:pt x="5859" y="3327"/>
                    </a:lnTo>
                    <a:cubicBezTo>
                      <a:pt x="6182" y="3235"/>
                      <a:pt x="6792" y="2907"/>
                      <a:pt x="6935" y="2492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" name="Google Shape;414;p33"/>
              <p:cNvSpPr/>
              <p:nvPr/>
            </p:nvSpPr>
            <p:spPr>
              <a:xfrm>
                <a:off x="3170618" y="3763724"/>
                <a:ext cx="221014" cy="831518"/>
              </a:xfrm>
              <a:custGeom>
                <a:avLst/>
                <a:gdLst/>
                <a:ahLst/>
                <a:cxnLst/>
                <a:rect l="l" t="t" r="r" b="b"/>
                <a:pathLst>
                  <a:path w="2879" h="10832" extrusionOk="0">
                    <a:moveTo>
                      <a:pt x="1" y="10831"/>
                    </a:moveTo>
                    <a:lnTo>
                      <a:pt x="1324" y="10831"/>
                    </a:lnTo>
                    <a:lnTo>
                      <a:pt x="2878" y="1"/>
                    </a:lnTo>
                    <a:lnTo>
                      <a:pt x="24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" name="Google Shape;415;p33"/>
              <p:cNvSpPr/>
              <p:nvPr/>
            </p:nvSpPr>
            <p:spPr>
              <a:xfrm>
                <a:off x="3236484" y="3763724"/>
                <a:ext cx="155147" cy="831518"/>
              </a:xfrm>
              <a:custGeom>
                <a:avLst/>
                <a:gdLst/>
                <a:ahLst/>
                <a:cxnLst/>
                <a:rect l="l" t="t" r="r" b="b"/>
                <a:pathLst>
                  <a:path w="2021" h="10832" extrusionOk="0">
                    <a:moveTo>
                      <a:pt x="1554" y="1"/>
                    </a:moveTo>
                    <a:lnTo>
                      <a:pt x="0" y="10831"/>
                    </a:lnTo>
                    <a:lnTo>
                      <a:pt x="466" y="10831"/>
                    </a:lnTo>
                    <a:lnTo>
                      <a:pt x="2020" y="1"/>
                    </a:lnTo>
                    <a:close/>
                  </a:path>
                </a:pathLst>
              </a:custGeom>
              <a:solidFill>
                <a:srgbClr val="FFFFFF">
                  <a:alpha val="29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33"/>
              <p:cNvSpPr/>
              <p:nvPr/>
            </p:nvSpPr>
            <p:spPr>
              <a:xfrm>
                <a:off x="3316015" y="3763724"/>
                <a:ext cx="222703" cy="831518"/>
              </a:xfrm>
              <a:custGeom>
                <a:avLst/>
                <a:gdLst/>
                <a:ahLst/>
                <a:cxnLst/>
                <a:rect l="l" t="t" r="r" b="b"/>
                <a:pathLst>
                  <a:path w="2901" h="10832" extrusionOk="0">
                    <a:moveTo>
                      <a:pt x="1600" y="10831"/>
                    </a:moveTo>
                    <a:lnTo>
                      <a:pt x="2901" y="10831"/>
                    </a:lnTo>
                    <a:lnTo>
                      <a:pt x="2849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33"/>
              <p:cNvSpPr/>
              <p:nvPr/>
            </p:nvSpPr>
            <p:spPr>
              <a:xfrm>
                <a:off x="3427328" y="3763724"/>
                <a:ext cx="111390" cy="831518"/>
              </a:xfrm>
              <a:custGeom>
                <a:avLst/>
                <a:gdLst/>
                <a:ahLst/>
                <a:cxnLst/>
                <a:rect l="l" t="t" r="r" b="b"/>
                <a:pathLst>
                  <a:path w="1451" h="10832" extrusionOk="0">
                    <a:moveTo>
                      <a:pt x="0" y="1"/>
                    </a:moveTo>
                    <a:cubicBezTo>
                      <a:pt x="0" y="1100"/>
                      <a:pt x="829" y="1129"/>
                      <a:pt x="818" y="2210"/>
                    </a:cubicBezTo>
                    <a:cubicBezTo>
                      <a:pt x="766" y="5531"/>
                      <a:pt x="818" y="10831"/>
                      <a:pt x="818" y="10831"/>
                    </a:cubicBezTo>
                    <a:lnTo>
                      <a:pt x="1451" y="10831"/>
                    </a:lnTo>
                    <a:lnTo>
                      <a:pt x="1399" y="1"/>
                    </a:lnTo>
                    <a:close/>
                  </a:path>
                </a:pathLst>
              </a:custGeom>
              <a:solidFill>
                <a:srgbClr val="FFFFFF">
                  <a:alpha val="29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33"/>
              <p:cNvSpPr/>
              <p:nvPr/>
            </p:nvSpPr>
            <p:spPr>
              <a:xfrm>
                <a:off x="3185203" y="3415201"/>
                <a:ext cx="51357" cy="255858"/>
              </a:xfrm>
              <a:custGeom>
                <a:avLst/>
                <a:gdLst/>
                <a:ahLst/>
                <a:cxnLst/>
                <a:rect l="l" t="t" r="r" b="b"/>
                <a:pathLst>
                  <a:path w="669" h="3333" extrusionOk="0">
                    <a:moveTo>
                      <a:pt x="668" y="0"/>
                    </a:moveTo>
                    <a:lnTo>
                      <a:pt x="668" y="0"/>
                    </a:lnTo>
                    <a:cubicBezTo>
                      <a:pt x="404" y="46"/>
                      <a:pt x="317" y="512"/>
                      <a:pt x="1" y="806"/>
                    </a:cubicBezTo>
                    <a:lnTo>
                      <a:pt x="1" y="3332"/>
                    </a:lnTo>
                    <a:cubicBezTo>
                      <a:pt x="58" y="3102"/>
                      <a:pt x="317" y="1514"/>
                      <a:pt x="668" y="0"/>
                    </a:cubicBezTo>
                    <a:close/>
                  </a:path>
                </a:pathLst>
              </a:custGeom>
              <a:solidFill>
                <a:srgbClr val="134F5C">
                  <a:alpha val="5030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" name="Google Shape;419;p33"/>
              <p:cNvSpPr/>
              <p:nvPr/>
            </p:nvSpPr>
            <p:spPr>
              <a:xfrm>
                <a:off x="3450742" y="4594729"/>
                <a:ext cx="213414" cy="86207"/>
              </a:xfrm>
              <a:custGeom>
                <a:avLst/>
                <a:gdLst/>
                <a:ahLst/>
                <a:cxnLst/>
                <a:rect l="l" t="t" r="r" b="b"/>
                <a:pathLst>
                  <a:path w="2780" h="1123" extrusionOk="0">
                    <a:moveTo>
                      <a:pt x="0" y="6"/>
                    </a:moveTo>
                    <a:lnTo>
                      <a:pt x="0" y="1123"/>
                    </a:lnTo>
                    <a:lnTo>
                      <a:pt x="2671" y="1123"/>
                    </a:lnTo>
                    <a:cubicBezTo>
                      <a:pt x="2671" y="1123"/>
                      <a:pt x="2780" y="564"/>
                      <a:pt x="1802" y="518"/>
                    </a:cubicBezTo>
                    <a:cubicBezTo>
                      <a:pt x="1088" y="490"/>
                      <a:pt x="1007" y="0"/>
                      <a:pt x="1007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" name="Google Shape;420;p33"/>
              <p:cNvSpPr/>
              <p:nvPr/>
            </p:nvSpPr>
            <p:spPr>
              <a:xfrm>
                <a:off x="3170618" y="4595190"/>
                <a:ext cx="87592" cy="86207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1123" extrusionOk="0">
                    <a:moveTo>
                      <a:pt x="1" y="1122"/>
                    </a:moveTo>
                    <a:lnTo>
                      <a:pt x="1140" y="1122"/>
                    </a:lnTo>
                    <a:lnTo>
                      <a:pt x="1140" y="0"/>
                    </a:lnTo>
                    <a:lnTo>
                      <a:pt x="32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" name="Google Shape;421;p33"/>
              <p:cNvSpPr/>
              <p:nvPr/>
            </p:nvSpPr>
            <p:spPr>
              <a:xfrm>
                <a:off x="3132234" y="4622979"/>
                <a:ext cx="113155" cy="58418"/>
              </a:xfrm>
              <a:custGeom>
                <a:avLst/>
                <a:gdLst/>
                <a:ahLst/>
                <a:cxnLst/>
                <a:rect l="l" t="t" r="r" b="b"/>
                <a:pathLst>
                  <a:path w="1474" h="761" extrusionOk="0">
                    <a:moveTo>
                      <a:pt x="0" y="760"/>
                    </a:moveTo>
                    <a:lnTo>
                      <a:pt x="1473" y="760"/>
                    </a:lnTo>
                    <a:lnTo>
                      <a:pt x="1473" y="398"/>
                    </a:lnTo>
                    <a:cubicBezTo>
                      <a:pt x="1473" y="173"/>
                      <a:pt x="1295" y="1"/>
                      <a:pt x="1076" y="1"/>
                    </a:cubicBezTo>
                    <a:lnTo>
                      <a:pt x="397" y="1"/>
                    </a:lnTo>
                    <a:cubicBezTo>
                      <a:pt x="173" y="1"/>
                      <a:pt x="0" y="179"/>
                      <a:pt x="0" y="39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" name="Google Shape;422;p33"/>
              <p:cNvSpPr/>
              <p:nvPr/>
            </p:nvSpPr>
            <p:spPr>
              <a:xfrm>
                <a:off x="3408750" y="3388179"/>
                <a:ext cx="129967" cy="375611"/>
              </a:xfrm>
              <a:custGeom>
                <a:avLst/>
                <a:gdLst/>
                <a:ahLst/>
                <a:cxnLst/>
                <a:rect l="l" t="t" r="r" b="b"/>
                <a:pathLst>
                  <a:path w="1693" h="4893" extrusionOk="0">
                    <a:moveTo>
                      <a:pt x="1290" y="1"/>
                    </a:moveTo>
                    <a:lnTo>
                      <a:pt x="1290" y="1"/>
                    </a:lnTo>
                    <a:cubicBezTo>
                      <a:pt x="1272" y="864"/>
                      <a:pt x="1301" y="2424"/>
                      <a:pt x="1226" y="2907"/>
                    </a:cubicBezTo>
                    <a:cubicBezTo>
                      <a:pt x="985" y="4415"/>
                      <a:pt x="1" y="4893"/>
                      <a:pt x="1" y="4893"/>
                    </a:cubicBezTo>
                    <a:lnTo>
                      <a:pt x="1693" y="4893"/>
                    </a:lnTo>
                    <a:lnTo>
                      <a:pt x="1693" y="1969"/>
                    </a:lnTo>
                    <a:cubicBezTo>
                      <a:pt x="1693" y="1497"/>
                      <a:pt x="1503" y="519"/>
                      <a:pt x="1290" y="1"/>
                    </a:cubicBezTo>
                    <a:close/>
                  </a:path>
                </a:pathLst>
              </a:custGeom>
              <a:solidFill>
                <a:srgbClr val="134F5C">
                  <a:alpha val="5030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" name="Google Shape;423;p33"/>
              <p:cNvSpPr/>
              <p:nvPr/>
            </p:nvSpPr>
            <p:spPr>
              <a:xfrm>
                <a:off x="3481679" y="3541099"/>
                <a:ext cx="160828" cy="295622"/>
              </a:xfrm>
              <a:custGeom>
                <a:avLst/>
                <a:gdLst/>
                <a:ahLst/>
                <a:cxnLst/>
                <a:rect l="l" t="t" r="r" b="b"/>
                <a:pathLst>
                  <a:path w="2095" h="3851" extrusionOk="0">
                    <a:moveTo>
                      <a:pt x="1715" y="0"/>
                    </a:moveTo>
                    <a:cubicBezTo>
                      <a:pt x="1715" y="0"/>
                      <a:pt x="1324" y="409"/>
                      <a:pt x="823" y="593"/>
                    </a:cubicBezTo>
                    <a:cubicBezTo>
                      <a:pt x="863" y="639"/>
                      <a:pt x="984" y="863"/>
                      <a:pt x="1042" y="1024"/>
                    </a:cubicBezTo>
                    <a:lnTo>
                      <a:pt x="363" y="2935"/>
                    </a:lnTo>
                    <a:cubicBezTo>
                      <a:pt x="363" y="2935"/>
                      <a:pt x="104" y="2941"/>
                      <a:pt x="0" y="3079"/>
                    </a:cubicBezTo>
                    <a:lnTo>
                      <a:pt x="484" y="3850"/>
                    </a:lnTo>
                    <a:lnTo>
                      <a:pt x="806" y="3229"/>
                    </a:lnTo>
                    <a:lnTo>
                      <a:pt x="1980" y="1347"/>
                    </a:lnTo>
                    <a:cubicBezTo>
                      <a:pt x="2072" y="1157"/>
                      <a:pt x="2095" y="909"/>
                      <a:pt x="1715" y="0"/>
                    </a:cubicBezTo>
                    <a:close/>
                  </a:path>
                </a:pathLst>
              </a:custGeom>
              <a:solidFill>
                <a:srgbClr val="6E3E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" name="Google Shape;424;p33"/>
              <p:cNvSpPr/>
              <p:nvPr/>
            </p:nvSpPr>
            <p:spPr>
              <a:xfrm>
                <a:off x="2824704" y="1073725"/>
                <a:ext cx="979553" cy="884026"/>
              </a:xfrm>
              <a:custGeom>
                <a:avLst/>
                <a:gdLst/>
                <a:ahLst/>
                <a:cxnLst/>
                <a:rect l="l" t="t" r="r" b="b"/>
                <a:pathLst>
                  <a:path w="12760" h="11516" extrusionOk="0">
                    <a:moveTo>
                      <a:pt x="6377" y="0"/>
                    </a:moveTo>
                    <a:cubicBezTo>
                      <a:pt x="2855" y="0"/>
                      <a:pt x="1" y="2274"/>
                      <a:pt x="1" y="5076"/>
                    </a:cubicBezTo>
                    <a:cubicBezTo>
                      <a:pt x="1" y="6877"/>
                      <a:pt x="1169" y="8460"/>
                      <a:pt x="2947" y="9358"/>
                    </a:cubicBezTo>
                    <a:cubicBezTo>
                      <a:pt x="2717" y="9847"/>
                      <a:pt x="2303" y="10474"/>
                      <a:pt x="1601" y="10739"/>
                    </a:cubicBezTo>
                    <a:cubicBezTo>
                      <a:pt x="852" y="11027"/>
                      <a:pt x="3828" y="11516"/>
                      <a:pt x="5387" y="10094"/>
                    </a:cubicBezTo>
                    <a:cubicBezTo>
                      <a:pt x="5710" y="10135"/>
                      <a:pt x="6043" y="10158"/>
                      <a:pt x="6377" y="10158"/>
                    </a:cubicBezTo>
                    <a:cubicBezTo>
                      <a:pt x="9905" y="10158"/>
                      <a:pt x="12759" y="7885"/>
                      <a:pt x="12759" y="5082"/>
                    </a:cubicBezTo>
                    <a:cubicBezTo>
                      <a:pt x="12759" y="2274"/>
                      <a:pt x="9905" y="0"/>
                      <a:pt x="637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25" name="Google Shape;425;p33"/>
              <p:cNvGrpSpPr/>
              <p:nvPr/>
            </p:nvGrpSpPr>
            <p:grpSpPr>
              <a:xfrm>
                <a:off x="3050673" y="1341842"/>
                <a:ext cx="527533" cy="273512"/>
                <a:chOff x="7999109" y="908965"/>
                <a:chExt cx="502460" cy="260513"/>
              </a:xfrm>
            </p:grpSpPr>
            <p:sp>
              <p:nvSpPr>
                <p:cNvPr id="426" name="Google Shape;426;p33"/>
                <p:cNvSpPr/>
                <p:nvPr/>
              </p:nvSpPr>
              <p:spPr>
                <a:xfrm>
                  <a:off x="7999109" y="908965"/>
                  <a:ext cx="178480" cy="312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1" h="427" extrusionOk="0">
                      <a:moveTo>
                        <a:pt x="0" y="1"/>
                      </a:moveTo>
                      <a:lnTo>
                        <a:pt x="2440" y="1"/>
                      </a:lnTo>
                      <a:lnTo>
                        <a:pt x="2440" y="426"/>
                      </a:lnTo>
                      <a:lnTo>
                        <a:pt x="0" y="42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7" name="Google Shape;427;p33"/>
                <p:cNvSpPr/>
                <p:nvPr/>
              </p:nvSpPr>
              <p:spPr>
                <a:xfrm>
                  <a:off x="7999109" y="1061705"/>
                  <a:ext cx="234853" cy="312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2" h="427" extrusionOk="0">
                      <a:moveTo>
                        <a:pt x="0" y="1"/>
                      </a:moveTo>
                      <a:lnTo>
                        <a:pt x="3211" y="1"/>
                      </a:lnTo>
                      <a:lnTo>
                        <a:pt x="3211" y="426"/>
                      </a:lnTo>
                      <a:lnTo>
                        <a:pt x="0" y="42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8" name="Google Shape;428;p33"/>
                <p:cNvSpPr/>
                <p:nvPr/>
              </p:nvSpPr>
              <p:spPr>
                <a:xfrm>
                  <a:off x="8266715" y="1061705"/>
                  <a:ext cx="234853" cy="312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2" h="427" extrusionOk="0">
                      <a:moveTo>
                        <a:pt x="0" y="1"/>
                      </a:moveTo>
                      <a:lnTo>
                        <a:pt x="3211" y="1"/>
                      </a:lnTo>
                      <a:lnTo>
                        <a:pt x="3211" y="426"/>
                      </a:lnTo>
                      <a:lnTo>
                        <a:pt x="0" y="42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/>
                    <a:t>    </a:t>
                  </a:r>
                  <a:endParaRPr/>
                </a:p>
              </p:txBody>
            </p:sp>
            <p:sp>
              <p:nvSpPr>
                <p:cNvPr id="429" name="Google Shape;429;p33"/>
                <p:cNvSpPr/>
                <p:nvPr/>
              </p:nvSpPr>
              <p:spPr>
                <a:xfrm>
                  <a:off x="8216192" y="908965"/>
                  <a:ext cx="285378" cy="312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03" h="427" extrusionOk="0">
                      <a:moveTo>
                        <a:pt x="1" y="1"/>
                      </a:moveTo>
                      <a:lnTo>
                        <a:pt x="3902" y="1"/>
                      </a:lnTo>
                      <a:lnTo>
                        <a:pt x="3902" y="426"/>
                      </a:lnTo>
                      <a:lnTo>
                        <a:pt x="1" y="42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0" name="Google Shape;430;p33"/>
                <p:cNvSpPr/>
                <p:nvPr/>
              </p:nvSpPr>
              <p:spPr>
                <a:xfrm>
                  <a:off x="7999109" y="985591"/>
                  <a:ext cx="104412" cy="307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8" h="421" extrusionOk="0">
                      <a:moveTo>
                        <a:pt x="0" y="0"/>
                      </a:moveTo>
                      <a:lnTo>
                        <a:pt x="1427" y="0"/>
                      </a:lnTo>
                      <a:lnTo>
                        <a:pt x="1427" y="420"/>
                      </a:lnTo>
                      <a:lnTo>
                        <a:pt x="0" y="42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1" name="Google Shape;431;p33"/>
                <p:cNvSpPr/>
                <p:nvPr/>
              </p:nvSpPr>
              <p:spPr>
                <a:xfrm>
                  <a:off x="8141759" y="985591"/>
                  <a:ext cx="144334" cy="307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74" h="421" extrusionOk="0">
                      <a:moveTo>
                        <a:pt x="0" y="0"/>
                      </a:moveTo>
                      <a:lnTo>
                        <a:pt x="1974" y="0"/>
                      </a:lnTo>
                      <a:lnTo>
                        <a:pt x="1974" y="420"/>
                      </a:lnTo>
                      <a:lnTo>
                        <a:pt x="0" y="42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2" name="Google Shape;432;p33"/>
                <p:cNvSpPr/>
                <p:nvPr/>
              </p:nvSpPr>
              <p:spPr>
                <a:xfrm>
                  <a:off x="8328937" y="985591"/>
                  <a:ext cx="172630" cy="307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61" h="421" extrusionOk="0">
                      <a:moveTo>
                        <a:pt x="1" y="0"/>
                      </a:moveTo>
                      <a:lnTo>
                        <a:pt x="2360" y="0"/>
                      </a:lnTo>
                      <a:lnTo>
                        <a:pt x="2360" y="420"/>
                      </a:lnTo>
                      <a:lnTo>
                        <a:pt x="1" y="42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3" name="Google Shape;433;p33"/>
                <p:cNvSpPr/>
                <p:nvPr/>
              </p:nvSpPr>
              <p:spPr>
                <a:xfrm>
                  <a:off x="7999109" y="1138696"/>
                  <a:ext cx="142287" cy="307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6" h="421" extrusionOk="0">
                      <a:moveTo>
                        <a:pt x="0" y="1"/>
                      </a:moveTo>
                      <a:lnTo>
                        <a:pt x="1945" y="1"/>
                      </a:lnTo>
                      <a:lnTo>
                        <a:pt x="1945" y="421"/>
                      </a:lnTo>
                      <a:lnTo>
                        <a:pt x="0" y="42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434" name="Google Shape;434;p33"/>
            <p:cNvSpPr/>
            <p:nvPr/>
          </p:nvSpPr>
          <p:spPr>
            <a:xfrm>
              <a:off x="1049321" y="900579"/>
              <a:ext cx="136492" cy="136492"/>
            </a:xfrm>
            <a:custGeom>
              <a:avLst/>
              <a:gdLst/>
              <a:ahLst/>
              <a:cxnLst/>
              <a:rect l="l" t="t" r="r" b="b"/>
              <a:pathLst>
                <a:path w="4231" h="4231" extrusionOk="0">
                  <a:moveTo>
                    <a:pt x="4231" y="2118"/>
                  </a:moveTo>
                  <a:cubicBezTo>
                    <a:pt x="4231" y="3287"/>
                    <a:pt x="3287" y="4230"/>
                    <a:pt x="2119" y="4230"/>
                  </a:cubicBezTo>
                  <a:cubicBezTo>
                    <a:pt x="950" y="4230"/>
                    <a:pt x="1" y="3287"/>
                    <a:pt x="1" y="2118"/>
                  </a:cubicBezTo>
                  <a:cubicBezTo>
                    <a:pt x="1" y="950"/>
                    <a:pt x="950" y="1"/>
                    <a:pt x="2119" y="1"/>
                  </a:cubicBezTo>
                  <a:cubicBezTo>
                    <a:pt x="3287" y="1"/>
                    <a:pt x="4231" y="950"/>
                    <a:pt x="4231" y="211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1">
          <a:extLst>
            <a:ext uri="{FF2B5EF4-FFF2-40B4-BE49-F238E27FC236}">
              <a16:creationId xmlns:a16="http://schemas.microsoft.com/office/drawing/2014/main" id="{10DDF9FE-A94E-CE12-34D4-8FD3DE3B60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40">
            <a:extLst>
              <a:ext uri="{FF2B5EF4-FFF2-40B4-BE49-F238E27FC236}">
                <a16:creationId xmlns:a16="http://schemas.microsoft.com/office/drawing/2014/main" id="{47B4E980-293D-84BC-26FB-54DE6061276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Embedding</a:t>
            </a:r>
            <a:r>
              <a:rPr lang="da-DK" sz="2800" dirty="0"/>
              <a:t> </a:t>
            </a:r>
            <a:r>
              <a:rPr lang="da-DK" sz="2800" dirty="0" err="1"/>
              <a:t>retrieval</a:t>
            </a:r>
            <a:endParaRPr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082E03-0D5E-653A-1948-17AEFEA0D2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4754" y="1154582"/>
            <a:ext cx="4894492" cy="335112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83C9FE1-F978-A219-081E-E358463DDC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356" y="2042400"/>
            <a:ext cx="862227" cy="309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671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1">
          <a:extLst>
            <a:ext uri="{FF2B5EF4-FFF2-40B4-BE49-F238E27FC236}">
              <a16:creationId xmlns:a16="http://schemas.microsoft.com/office/drawing/2014/main" id="{FC9A5397-0517-2CE8-3D15-3083DC17FA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40">
            <a:extLst>
              <a:ext uri="{FF2B5EF4-FFF2-40B4-BE49-F238E27FC236}">
                <a16:creationId xmlns:a16="http://schemas.microsoft.com/office/drawing/2014/main" id="{36D059A8-6DA2-498F-9199-FDB29F10AD7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Finetuning objective</a:t>
            </a:r>
            <a:endParaRPr sz="28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38AF3C1-E947-D9B6-554F-535A1D5663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2284" y="1561248"/>
            <a:ext cx="4579432" cy="31372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B16DB58-1306-2976-3303-564501268B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8664" y="2118304"/>
            <a:ext cx="867044" cy="3115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40531A5-3196-5ADB-43B8-0805D586B35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955727" y="3502617"/>
            <a:ext cx="1569458" cy="438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589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52 -0.00648 L -0.14027 -0.1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997" y="-469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284 0.00246 L 0.12465 0.08086 " pathEditMode="relative" ptsTypes="AA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1">
          <a:extLst>
            <a:ext uri="{FF2B5EF4-FFF2-40B4-BE49-F238E27FC236}">
              <a16:creationId xmlns:a16="http://schemas.microsoft.com/office/drawing/2014/main" id="{B223E994-34CC-4BA4-9943-5C52EE4F13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40">
            <a:extLst>
              <a:ext uri="{FF2B5EF4-FFF2-40B4-BE49-F238E27FC236}">
                <a16:creationId xmlns:a16="http://schemas.microsoft.com/office/drawing/2014/main" id="{CCD35FEB-F069-FA04-ED9C-E1F5A83AFA9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How do we train it?</a:t>
            </a:r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E74E888-B17E-AA48-05A5-7884426630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551" y="1621809"/>
            <a:ext cx="6552898" cy="3076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2184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1">
          <a:extLst>
            <a:ext uri="{FF2B5EF4-FFF2-40B4-BE49-F238E27FC236}">
              <a16:creationId xmlns:a16="http://schemas.microsoft.com/office/drawing/2014/main" id="{6C60A033-6702-8FB7-46F5-7FD22376A9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40">
            <a:extLst>
              <a:ext uri="{FF2B5EF4-FFF2-40B4-BE49-F238E27FC236}">
                <a16:creationId xmlns:a16="http://schemas.microsoft.com/office/drawing/2014/main" id="{C18ABD38-C86E-9914-5AE3-B5CFC59026A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Triplet Loss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2982946-EE6A-A785-6D25-8821A8D0DA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2150" y="1844942"/>
            <a:ext cx="5859699" cy="1422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3318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5">
          <a:extLst>
            <a:ext uri="{FF2B5EF4-FFF2-40B4-BE49-F238E27FC236}">
              <a16:creationId xmlns:a16="http://schemas.microsoft.com/office/drawing/2014/main" id="{E6AC6004-911A-7839-4ACE-DEB8FD259D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36">
            <a:extLst>
              <a:ext uri="{FF2B5EF4-FFF2-40B4-BE49-F238E27FC236}">
                <a16:creationId xmlns:a16="http://schemas.microsoft.com/office/drawing/2014/main" id="{645450B2-3BDC-03CD-A689-FC8736815B1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2303250"/>
            <a:ext cx="40449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Local Limitations</a:t>
            </a:r>
            <a:endParaRPr sz="3200" dirty="0"/>
          </a:p>
        </p:txBody>
      </p:sp>
      <p:sp>
        <p:nvSpPr>
          <p:cNvPr id="468" name="Google Shape;468;p36">
            <a:extLst>
              <a:ext uri="{FF2B5EF4-FFF2-40B4-BE49-F238E27FC236}">
                <a16:creationId xmlns:a16="http://schemas.microsoft.com/office/drawing/2014/main" id="{EABD79F5-F151-76EE-DC45-C83E138C86D5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3249975" y="1014475"/>
            <a:ext cx="1411800" cy="89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grpSp>
        <p:nvGrpSpPr>
          <p:cNvPr id="469" name="Google Shape;469;p36">
            <a:extLst>
              <a:ext uri="{FF2B5EF4-FFF2-40B4-BE49-F238E27FC236}">
                <a16:creationId xmlns:a16="http://schemas.microsoft.com/office/drawing/2014/main" id="{15B90249-9D1E-4BD2-5E93-6E2B3F98D56F}"/>
              </a:ext>
            </a:extLst>
          </p:cNvPr>
          <p:cNvGrpSpPr/>
          <p:nvPr/>
        </p:nvGrpSpPr>
        <p:grpSpPr>
          <a:xfrm>
            <a:off x="5504532" y="1402030"/>
            <a:ext cx="3231844" cy="3156274"/>
            <a:chOff x="5504532" y="1402030"/>
            <a:chExt cx="3231844" cy="3156274"/>
          </a:xfrm>
        </p:grpSpPr>
        <p:sp>
          <p:nvSpPr>
            <p:cNvPr id="470" name="Google Shape;470;p36">
              <a:extLst>
                <a:ext uri="{FF2B5EF4-FFF2-40B4-BE49-F238E27FC236}">
                  <a16:creationId xmlns:a16="http://schemas.microsoft.com/office/drawing/2014/main" id="{E652DDA5-14C4-47CD-D376-029CCF1D6501}"/>
                </a:ext>
              </a:extLst>
            </p:cNvPr>
            <p:cNvSpPr/>
            <p:nvPr/>
          </p:nvSpPr>
          <p:spPr>
            <a:xfrm>
              <a:off x="8185993" y="2196872"/>
              <a:ext cx="412338" cy="411893"/>
            </a:xfrm>
            <a:custGeom>
              <a:avLst/>
              <a:gdLst/>
              <a:ahLst/>
              <a:cxnLst/>
              <a:rect l="l" t="t" r="r" b="b"/>
              <a:pathLst>
                <a:path w="6493" h="6486" fill="none" extrusionOk="0">
                  <a:moveTo>
                    <a:pt x="6486" y="3027"/>
                  </a:moveTo>
                  <a:cubicBezTo>
                    <a:pt x="6475" y="2929"/>
                    <a:pt x="6417" y="2837"/>
                    <a:pt x="6325" y="2803"/>
                  </a:cubicBezTo>
                  <a:lnTo>
                    <a:pt x="6084" y="2693"/>
                  </a:lnTo>
                  <a:cubicBezTo>
                    <a:pt x="6009" y="2665"/>
                    <a:pt x="5951" y="2601"/>
                    <a:pt x="5928" y="2521"/>
                  </a:cubicBezTo>
                  <a:lnTo>
                    <a:pt x="5928" y="2521"/>
                  </a:lnTo>
                  <a:cubicBezTo>
                    <a:pt x="5911" y="2446"/>
                    <a:pt x="5922" y="2365"/>
                    <a:pt x="5974" y="2302"/>
                  </a:cubicBezTo>
                  <a:lnTo>
                    <a:pt x="6130" y="2083"/>
                  </a:lnTo>
                  <a:cubicBezTo>
                    <a:pt x="6187" y="2009"/>
                    <a:pt x="6204" y="1899"/>
                    <a:pt x="6153" y="1813"/>
                  </a:cubicBezTo>
                  <a:cubicBezTo>
                    <a:pt x="6089" y="1681"/>
                    <a:pt x="6014" y="1560"/>
                    <a:pt x="5945" y="1445"/>
                  </a:cubicBezTo>
                  <a:cubicBezTo>
                    <a:pt x="5888" y="1364"/>
                    <a:pt x="5796" y="1312"/>
                    <a:pt x="5692" y="1330"/>
                  </a:cubicBezTo>
                  <a:lnTo>
                    <a:pt x="5427" y="1358"/>
                  </a:lnTo>
                  <a:cubicBezTo>
                    <a:pt x="5347" y="1364"/>
                    <a:pt x="5266" y="1335"/>
                    <a:pt x="5209" y="1278"/>
                  </a:cubicBezTo>
                  <a:lnTo>
                    <a:pt x="5209" y="1278"/>
                  </a:lnTo>
                  <a:cubicBezTo>
                    <a:pt x="5151" y="1220"/>
                    <a:pt x="5122" y="1145"/>
                    <a:pt x="5134" y="1065"/>
                  </a:cubicBezTo>
                  <a:lnTo>
                    <a:pt x="5163" y="800"/>
                  </a:lnTo>
                  <a:cubicBezTo>
                    <a:pt x="5174" y="696"/>
                    <a:pt x="5122" y="604"/>
                    <a:pt x="5048" y="547"/>
                  </a:cubicBezTo>
                  <a:cubicBezTo>
                    <a:pt x="4927" y="466"/>
                    <a:pt x="4806" y="397"/>
                    <a:pt x="4679" y="340"/>
                  </a:cubicBezTo>
                  <a:cubicBezTo>
                    <a:pt x="4593" y="294"/>
                    <a:pt x="4484" y="299"/>
                    <a:pt x="4403" y="357"/>
                  </a:cubicBezTo>
                  <a:lnTo>
                    <a:pt x="4190" y="518"/>
                  </a:lnTo>
                  <a:cubicBezTo>
                    <a:pt x="4127" y="570"/>
                    <a:pt x="4046" y="581"/>
                    <a:pt x="3966" y="558"/>
                  </a:cubicBezTo>
                  <a:lnTo>
                    <a:pt x="3966" y="558"/>
                  </a:lnTo>
                  <a:cubicBezTo>
                    <a:pt x="3885" y="535"/>
                    <a:pt x="3822" y="489"/>
                    <a:pt x="3793" y="409"/>
                  </a:cubicBezTo>
                  <a:lnTo>
                    <a:pt x="3684" y="167"/>
                  </a:lnTo>
                  <a:cubicBezTo>
                    <a:pt x="3649" y="81"/>
                    <a:pt x="3563" y="12"/>
                    <a:pt x="3459" y="6"/>
                  </a:cubicBezTo>
                  <a:cubicBezTo>
                    <a:pt x="3390" y="0"/>
                    <a:pt x="3315" y="0"/>
                    <a:pt x="3246" y="0"/>
                  </a:cubicBezTo>
                  <a:cubicBezTo>
                    <a:pt x="3172" y="0"/>
                    <a:pt x="3103" y="0"/>
                    <a:pt x="3028" y="6"/>
                  </a:cubicBezTo>
                  <a:cubicBezTo>
                    <a:pt x="2930" y="12"/>
                    <a:pt x="2849" y="69"/>
                    <a:pt x="2809" y="167"/>
                  </a:cubicBezTo>
                  <a:lnTo>
                    <a:pt x="2700" y="409"/>
                  </a:lnTo>
                  <a:cubicBezTo>
                    <a:pt x="2671" y="484"/>
                    <a:pt x="2608" y="541"/>
                    <a:pt x="2527" y="558"/>
                  </a:cubicBezTo>
                  <a:lnTo>
                    <a:pt x="2527" y="558"/>
                  </a:lnTo>
                  <a:cubicBezTo>
                    <a:pt x="2446" y="581"/>
                    <a:pt x="2366" y="570"/>
                    <a:pt x="2303" y="518"/>
                  </a:cubicBezTo>
                  <a:lnTo>
                    <a:pt x="2090" y="357"/>
                  </a:lnTo>
                  <a:cubicBezTo>
                    <a:pt x="2009" y="299"/>
                    <a:pt x="1900" y="288"/>
                    <a:pt x="1813" y="340"/>
                  </a:cubicBezTo>
                  <a:cubicBezTo>
                    <a:pt x="1687" y="403"/>
                    <a:pt x="1560" y="472"/>
                    <a:pt x="1445" y="547"/>
                  </a:cubicBezTo>
                  <a:cubicBezTo>
                    <a:pt x="1370" y="604"/>
                    <a:pt x="1319" y="696"/>
                    <a:pt x="1330" y="800"/>
                  </a:cubicBezTo>
                  <a:lnTo>
                    <a:pt x="1359" y="1065"/>
                  </a:lnTo>
                  <a:cubicBezTo>
                    <a:pt x="1370" y="1145"/>
                    <a:pt x="1342" y="1220"/>
                    <a:pt x="1284" y="1278"/>
                  </a:cubicBezTo>
                  <a:lnTo>
                    <a:pt x="1284" y="1278"/>
                  </a:lnTo>
                  <a:cubicBezTo>
                    <a:pt x="1226" y="1335"/>
                    <a:pt x="1146" y="1364"/>
                    <a:pt x="1065" y="1358"/>
                  </a:cubicBezTo>
                  <a:lnTo>
                    <a:pt x="801" y="1330"/>
                  </a:lnTo>
                  <a:cubicBezTo>
                    <a:pt x="697" y="1318"/>
                    <a:pt x="605" y="1364"/>
                    <a:pt x="547" y="1445"/>
                  </a:cubicBezTo>
                  <a:cubicBezTo>
                    <a:pt x="467" y="1560"/>
                    <a:pt x="398" y="1681"/>
                    <a:pt x="340" y="1813"/>
                  </a:cubicBezTo>
                  <a:cubicBezTo>
                    <a:pt x="294" y="1899"/>
                    <a:pt x="306" y="2003"/>
                    <a:pt x="363" y="2083"/>
                  </a:cubicBezTo>
                  <a:lnTo>
                    <a:pt x="519" y="2302"/>
                  </a:lnTo>
                  <a:cubicBezTo>
                    <a:pt x="570" y="2365"/>
                    <a:pt x="582" y="2446"/>
                    <a:pt x="565" y="2521"/>
                  </a:cubicBezTo>
                  <a:lnTo>
                    <a:pt x="565" y="2521"/>
                  </a:lnTo>
                  <a:cubicBezTo>
                    <a:pt x="542" y="2601"/>
                    <a:pt x="490" y="2665"/>
                    <a:pt x="409" y="2693"/>
                  </a:cubicBezTo>
                  <a:lnTo>
                    <a:pt x="168" y="2803"/>
                  </a:lnTo>
                  <a:cubicBezTo>
                    <a:pt x="81" y="2837"/>
                    <a:pt x="18" y="2924"/>
                    <a:pt x="6" y="3027"/>
                  </a:cubicBezTo>
                  <a:cubicBezTo>
                    <a:pt x="1" y="3102"/>
                    <a:pt x="1" y="3171"/>
                    <a:pt x="1" y="3246"/>
                  </a:cubicBezTo>
                  <a:cubicBezTo>
                    <a:pt x="1" y="3315"/>
                    <a:pt x="1" y="3390"/>
                    <a:pt x="6" y="3459"/>
                  </a:cubicBezTo>
                  <a:cubicBezTo>
                    <a:pt x="18" y="3557"/>
                    <a:pt x="75" y="3637"/>
                    <a:pt x="168" y="3683"/>
                  </a:cubicBezTo>
                  <a:lnTo>
                    <a:pt x="409" y="3793"/>
                  </a:lnTo>
                  <a:cubicBezTo>
                    <a:pt x="484" y="3821"/>
                    <a:pt x="542" y="3885"/>
                    <a:pt x="565" y="3965"/>
                  </a:cubicBezTo>
                  <a:lnTo>
                    <a:pt x="565" y="3965"/>
                  </a:lnTo>
                  <a:cubicBezTo>
                    <a:pt x="582" y="4040"/>
                    <a:pt x="570" y="4121"/>
                    <a:pt x="519" y="4184"/>
                  </a:cubicBezTo>
                  <a:lnTo>
                    <a:pt x="363" y="4403"/>
                  </a:lnTo>
                  <a:cubicBezTo>
                    <a:pt x="306" y="4483"/>
                    <a:pt x="288" y="4587"/>
                    <a:pt x="340" y="4673"/>
                  </a:cubicBezTo>
                  <a:cubicBezTo>
                    <a:pt x="404" y="4805"/>
                    <a:pt x="478" y="4926"/>
                    <a:pt x="547" y="5041"/>
                  </a:cubicBezTo>
                  <a:cubicBezTo>
                    <a:pt x="605" y="5122"/>
                    <a:pt x="697" y="5174"/>
                    <a:pt x="801" y="5156"/>
                  </a:cubicBezTo>
                  <a:lnTo>
                    <a:pt x="1065" y="5128"/>
                  </a:lnTo>
                  <a:cubicBezTo>
                    <a:pt x="1146" y="5122"/>
                    <a:pt x="1226" y="5151"/>
                    <a:pt x="1284" y="5208"/>
                  </a:cubicBezTo>
                  <a:lnTo>
                    <a:pt x="1284" y="5208"/>
                  </a:lnTo>
                  <a:cubicBezTo>
                    <a:pt x="1342" y="5266"/>
                    <a:pt x="1370" y="5346"/>
                    <a:pt x="1359" y="5421"/>
                  </a:cubicBezTo>
                  <a:lnTo>
                    <a:pt x="1330" y="5692"/>
                  </a:lnTo>
                  <a:cubicBezTo>
                    <a:pt x="1319" y="5789"/>
                    <a:pt x="1370" y="5882"/>
                    <a:pt x="1445" y="5939"/>
                  </a:cubicBezTo>
                  <a:cubicBezTo>
                    <a:pt x="1560" y="6020"/>
                    <a:pt x="1687" y="6094"/>
                    <a:pt x="1813" y="6152"/>
                  </a:cubicBezTo>
                  <a:cubicBezTo>
                    <a:pt x="1900" y="6192"/>
                    <a:pt x="2009" y="6187"/>
                    <a:pt x="2090" y="6129"/>
                  </a:cubicBezTo>
                  <a:lnTo>
                    <a:pt x="2303" y="5968"/>
                  </a:lnTo>
                  <a:cubicBezTo>
                    <a:pt x="2366" y="5922"/>
                    <a:pt x="2446" y="5905"/>
                    <a:pt x="2527" y="5928"/>
                  </a:cubicBezTo>
                  <a:lnTo>
                    <a:pt x="2527" y="5928"/>
                  </a:lnTo>
                  <a:cubicBezTo>
                    <a:pt x="2608" y="5951"/>
                    <a:pt x="2671" y="5997"/>
                    <a:pt x="2700" y="6077"/>
                  </a:cubicBezTo>
                  <a:lnTo>
                    <a:pt x="2809" y="6325"/>
                  </a:lnTo>
                  <a:cubicBezTo>
                    <a:pt x="2844" y="6411"/>
                    <a:pt x="2930" y="6474"/>
                    <a:pt x="3028" y="6480"/>
                  </a:cubicBezTo>
                  <a:cubicBezTo>
                    <a:pt x="3103" y="6486"/>
                    <a:pt x="3172" y="6486"/>
                    <a:pt x="3246" y="6486"/>
                  </a:cubicBezTo>
                  <a:cubicBezTo>
                    <a:pt x="3315" y="6486"/>
                    <a:pt x="3390" y="6486"/>
                    <a:pt x="3459" y="6480"/>
                  </a:cubicBezTo>
                  <a:cubicBezTo>
                    <a:pt x="3563" y="6474"/>
                    <a:pt x="3643" y="6417"/>
                    <a:pt x="3684" y="6325"/>
                  </a:cubicBezTo>
                  <a:lnTo>
                    <a:pt x="3793" y="6077"/>
                  </a:lnTo>
                  <a:cubicBezTo>
                    <a:pt x="3822" y="6008"/>
                    <a:pt x="3885" y="5951"/>
                    <a:pt x="3966" y="5928"/>
                  </a:cubicBezTo>
                  <a:lnTo>
                    <a:pt x="3966" y="5928"/>
                  </a:lnTo>
                  <a:cubicBezTo>
                    <a:pt x="4046" y="5905"/>
                    <a:pt x="4121" y="5922"/>
                    <a:pt x="4190" y="5968"/>
                  </a:cubicBezTo>
                  <a:lnTo>
                    <a:pt x="4403" y="6129"/>
                  </a:lnTo>
                  <a:cubicBezTo>
                    <a:pt x="4484" y="6187"/>
                    <a:pt x="4593" y="6198"/>
                    <a:pt x="4679" y="6152"/>
                  </a:cubicBezTo>
                  <a:cubicBezTo>
                    <a:pt x="4806" y="6083"/>
                    <a:pt x="4927" y="6014"/>
                    <a:pt x="5048" y="5939"/>
                  </a:cubicBezTo>
                  <a:cubicBezTo>
                    <a:pt x="5122" y="5882"/>
                    <a:pt x="5174" y="5789"/>
                    <a:pt x="5163" y="5692"/>
                  </a:cubicBezTo>
                  <a:lnTo>
                    <a:pt x="5134" y="5421"/>
                  </a:lnTo>
                  <a:cubicBezTo>
                    <a:pt x="5122" y="5346"/>
                    <a:pt x="5151" y="5266"/>
                    <a:pt x="5209" y="5208"/>
                  </a:cubicBezTo>
                  <a:lnTo>
                    <a:pt x="5209" y="5208"/>
                  </a:lnTo>
                  <a:cubicBezTo>
                    <a:pt x="5266" y="5151"/>
                    <a:pt x="5347" y="5122"/>
                    <a:pt x="5427" y="5128"/>
                  </a:cubicBezTo>
                  <a:lnTo>
                    <a:pt x="5692" y="5156"/>
                  </a:lnTo>
                  <a:cubicBezTo>
                    <a:pt x="5796" y="5174"/>
                    <a:pt x="5888" y="5122"/>
                    <a:pt x="5945" y="5041"/>
                  </a:cubicBezTo>
                  <a:cubicBezTo>
                    <a:pt x="6026" y="4926"/>
                    <a:pt x="6095" y="4805"/>
                    <a:pt x="6153" y="4673"/>
                  </a:cubicBezTo>
                  <a:cubicBezTo>
                    <a:pt x="6199" y="4587"/>
                    <a:pt x="6187" y="4483"/>
                    <a:pt x="6130" y="4403"/>
                  </a:cubicBezTo>
                  <a:lnTo>
                    <a:pt x="5974" y="4184"/>
                  </a:lnTo>
                  <a:cubicBezTo>
                    <a:pt x="5922" y="4121"/>
                    <a:pt x="5911" y="4040"/>
                    <a:pt x="5928" y="3965"/>
                  </a:cubicBezTo>
                  <a:lnTo>
                    <a:pt x="5928" y="3965"/>
                  </a:lnTo>
                  <a:cubicBezTo>
                    <a:pt x="5951" y="3885"/>
                    <a:pt x="6003" y="3821"/>
                    <a:pt x="6084" y="3793"/>
                  </a:cubicBezTo>
                  <a:lnTo>
                    <a:pt x="6325" y="3683"/>
                  </a:lnTo>
                  <a:cubicBezTo>
                    <a:pt x="6412" y="3649"/>
                    <a:pt x="6475" y="3562"/>
                    <a:pt x="6486" y="3459"/>
                  </a:cubicBezTo>
                  <a:cubicBezTo>
                    <a:pt x="6492" y="3390"/>
                    <a:pt x="6492" y="3315"/>
                    <a:pt x="6492" y="3246"/>
                  </a:cubicBezTo>
                  <a:cubicBezTo>
                    <a:pt x="6492" y="3171"/>
                    <a:pt x="6486" y="3102"/>
                    <a:pt x="6486" y="3027"/>
                  </a:cubicBezTo>
                  <a:close/>
                  <a:moveTo>
                    <a:pt x="3246" y="4368"/>
                  </a:moveTo>
                  <a:cubicBezTo>
                    <a:pt x="2625" y="4368"/>
                    <a:pt x="2124" y="3862"/>
                    <a:pt x="2124" y="3246"/>
                  </a:cubicBezTo>
                  <a:cubicBezTo>
                    <a:pt x="2124" y="2624"/>
                    <a:pt x="2625" y="2124"/>
                    <a:pt x="3246" y="2124"/>
                  </a:cubicBezTo>
                  <a:cubicBezTo>
                    <a:pt x="3868" y="2124"/>
                    <a:pt x="4369" y="2624"/>
                    <a:pt x="4369" y="3246"/>
                  </a:cubicBezTo>
                  <a:cubicBezTo>
                    <a:pt x="4369" y="3862"/>
                    <a:pt x="3868" y="4368"/>
                    <a:pt x="3246" y="4368"/>
                  </a:cubicBezTo>
                  <a:close/>
                </a:path>
              </a:pathLst>
            </a:custGeom>
            <a:solidFill>
              <a:srgbClr val="134F5C">
                <a:alpha val="56600"/>
              </a:srgbClr>
            </a:solidFill>
            <a:ln w="19050" cap="flat" cmpd="sng">
              <a:solidFill>
                <a:schemeClr val="lt2"/>
              </a:solidFill>
              <a:prstDash val="solid"/>
              <a:miter lim="575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36">
              <a:extLst>
                <a:ext uri="{FF2B5EF4-FFF2-40B4-BE49-F238E27FC236}">
                  <a16:creationId xmlns:a16="http://schemas.microsoft.com/office/drawing/2014/main" id="{F2A75417-3B99-F9A5-FD23-D2BE9B89A3DC}"/>
                </a:ext>
              </a:extLst>
            </p:cNvPr>
            <p:cNvSpPr/>
            <p:nvPr/>
          </p:nvSpPr>
          <p:spPr>
            <a:xfrm>
              <a:off x="5504532" y="4432120"/>
              <a:ext cx="3102092" cy="126184"/>
            </a:xfrm>
            <a:custGeom>
              <a:avLst/>
              <a:gdLst/>
              <a:ahLst/>
              <a:cxnLst/>
              <a:rect l="l" t="t" r="r" b="b"/>
              <a:pathLst>
                <a:path w="48848" h="1987" extrusionOk="0">
                  <a:moveTo>
                    <a:pt x="48848" y="996"/>
                  </a:moveTo>
                  <a:cubicBezTo>
                    <a:pt x="48848" y="1543"/>
                    <a:pt x="37914" y="1986"/>
                    <a:pt x="24424" y="1986"/>
                  </a:cubicBezTo>
                  <a:cubicBezTo>
                    <a:pt x="10935" y="1986"/>
                    <a:pt x="1" y="1543"/>
                    <a:pt x="1" y="996"/>
                  </a:cubicBezTo>
                  <a:cubicBezTo>
                    <a:pt x="1" y="450"/>
                    <a:pt x="10935" y="1"/>
                    <a:pt x="24424" y="1"/>
                  </a:cubicBezTo>
                  <a:cubicBezTo>
                    <a:pt x="37914" y="1"/>
                    <a:pt x="48848" y="450"/>
                    <a:pt x="48848" y="996"/>
                  </a:cubicBezTo>
                  <a:close/>
                </a:path>
              </a:pathLst>
            </a:custGeom>
            <a:solidFill>
              <a:srgbClr val="134F5C">
                <a:alpha val="32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72" name="Google Shape;472;p36">
              <a:extLst>
                <a:ext uri="{FF2B5EF4-FFF2-40B4-BE49-F238E27FC236}">
                  <a16:creationId xmlns:a16="http://schemas.microsoft.com/office/drawing/2014/main" id="{6914E9D8-FCFD-09B6-1D6A-13B218BFD733}"/>
                </a:ext>
              </a:extLst>
            </p:cNvPr>
            <p:cNvGrpSpPr/>
            <p:nvPr/>
          </p:nvGrpSpPr>
          <p:grpSpPr>
            <a:xfrm>
              <a:off x="5836805" y="2286450"/>
              <a:ext cx="2491776" cy="2195831"/>
              <a:chOff x="5450286" y="1617112"/>
              <a:chExt cx="3026938" cy="2667433"/>
            </a:xfrm>
          </p:grpSpPr>
          <p:sp>
            <p:nvSpPr>
              <p:cNvPr id="473" name="Google Shape;473;p36">
                <a:extLst>
                  <a:ext uri="{FF2B5EF4-FFF2-40B4-BE49-F238E27FC236}">
                    <a16:creationId xmlns:a16="http://schemas.microsoft.com/office/drawing/2014/main" id="{466849D3-E5CD-B097-F515-882DF60CE782}"/>
                  </a:ext>
                </a:extLst>
              </p:cNvPr>
              <p:cNvSpPr/>
              <p:nvPr/>
            </p:nvSpPr>
            <p:spPr>
              <a:xfrm>
                <a:off x="6264500" y="3865802"/>
                <a:ext cx="1398099" cy="418743"/>
              </a:xfrm>
              <a:custGeom>
                <a:avLst/>
                <a:gdLst/>
                <a:ahLst/>
                <a:cxnLst/>
                <a:rect l="l" t="t" r="r" b="b"/>
                <a:pathLst>
                  <a:path w="18123" h="5428" extrusionOk="0">
                    <a:moveTo>
                      <a:pt x="14836" y="2838"/>
                    </a:moveTo>
                    <a:cubicBezTo>
                      <a:pt x="14652" y="2130"/>
                      <a:pt x="14255" y="0"/>
                      <a:pt x="14255" y="0"/>
                    </a:cubicBezTo>
                    <a:lnTo>
                      <a:pt x="3868" y="0"/>
                    </a:lnTo>
                    <a:cubicBezTo>
                      <a:pt x="3868" y="0"/>
                      <a:pt x="3476" y="2130"/>
                      <a:pt x="3286" y="2838"/>
                    </a:cubicBezTo>
                    <a:cubicBezTo>
                      <a:pt x="3004" y="3896"/>
                      <a:pt x="1819" y="4616"/>
                      <a:pt x="541" y="4616"/>
                    </a:cubicBezTo>
                    <a:lnTo>
                      <a:pt x="541" y="4616"/>
                    </a:lnTo>
                    <a:cubicBezTo>
                      <a:pt x="242" y="4616"/>
                      <a:pt x="0" y="4817"/>
                      <a:pt x="0" y="5065"/>
                    </a:cubicBezTo>
                    <a:lnTo>
                      <a:pt x="0" y="5427"/>
                    </a:lnTo>
                    <a:lnTo>
                      <a:pt x="18122" y="5427"/>
                    </a:lnTo>
                    <a:lnTo>
                      <a:pt x="18122" y="5065"/>
                    </a:lnTo>
                    <a:cubicBezTo>
                      <a:pt x="18122" y="4817"/>
                      <a:pt x="17881" y="4616"/>
                      <a:pt x="17581" y="4616"/>
                    </a:cubicBezTo>
                    <a:lnTo>
                      <a:pt x="17581" y="4616"/>
                    </a:lnTo>
                    <a:cubicBezTo>
                      <a:pt x="16310" y="4616"/>
                      <a:pt x="15118" y="3896"/>
                      <a:pt x="14836" y="283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" name="Google Shape;474;p36">
                <a:extLst>
                  <a:ext uri="{FF2B5EF4-FFF2-40B4-BE49-F238E27FC236}">
                    <a16:creationId xmlns:a16="http://schemas.microsoft.com/office/drawing/2014/main" id="{3F3EC59E-5776-C1A0-6DF1-7276B6DD463B}"/>
                  </a:ext>
                </a:extLst>
              </p:cNvPr>
              <p:cNvSpPr/>
              <p:nvPr/>
            </p:nvSpPr>
            <p:spPr>
              <a:xfrm>
                <a:off x="5450286" y="1617112"/>
                <a:ext cx="3026938" cy="2265594"/>
              </a:xfrm>
              <a:custGeom>
                <a:avLst/>
                <a:gdLst/>
                <a:ahLst/>
                <a:cxnLst/>
                <a:rect l="l" t="t" r="r" b="b"/>
                <a:pathLst>
                  <a:path w="39237" h="29368" extrusionOk="0">
                    <a:moveTo>
                      <a:pt x="38477" y="29367"/>
                    </a:moveTo>
                    <a:lnTo>
                      <a:pt x="754" y="29367"/>
                    </a:lnTo>
                    <a:cubicBezTo>
                      <a:pt x="340" y="29367"/>
                      <a:pt x="0" y="29028"/>
                      <a:pt x="0" y="28613"/>
                    </a:cubicBezTo>
                    <a:lnTo>
                      <a:pt x="0" y="760"/>
                    </a:lnTo>
                    <a:cubicBezTo>
                      <a:pt x="0" y="340"/>
                      <a:pt x="340" y="0"/>
                      <a:pt x="754" y="0"/>
                    </a:cubicBezTo>
                    <a:lnTo>
                      <a:pt x="38477" y="0"/>
                    </a:lnTo>
                    <a:cubicBezTo>
                      <a:pt x="38897" y="0"/>
                      <a:pt x="39236" y="340"/>
                      <a:pt x="39236" y="760"/>
                    </a:cubicBezTo>
                    <a:lnTo>
                      <a:pt x="39236" y="28613"/>
                    </a:lnTo>
                    <a:cubicBezTo>
                      <a:pt x="39236" y="29028"/>
                      <a:pt x="38897" y="29367"/>
                      <a:pt x="38477" y="2936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" name="Google Shape;475;p36">
                <a:extLst>
                  <a:ext uri="{FF2B5EF4-FFF2-40B4-BE49-F238E27FC236}">
                    <a16:creationId xmlns:a16="http://schemas.microsoft.com/office/drawing/2014/main" id="{0DCE058A-1257-7E6D-C65F-C1151915158D}"/>
                  </a:ext>
                </a:extLst>
              </p:cNvPr>
              <p:cNvSpPr/>
              <p:nvPr/>
            </p:nvSpPr>
            <p:spPr>
              <a:xfrm>
                <a:off x="5450286" y="1617112"/>
                <a:ext cx="3026938" cy="2039174"/>
              </a:xfrm>
              <a:custGeom>
                <a:avLst/>
                <a:gdLst/>
                <a:ahLst/>
                <a:cxnLst/>
                <a:rect l="l" t="t" r="r" b="b"/>
                <a:pathLst>
                  <a:path w="39237" h="26433" extrusionOk="0">
                    <a:moveTo>
                      <a:pt x="39236" y="26432"/>
                    </a:moveTo>
                    <a:lnTo>
                      <a:pt x="39236" y="1238"/>
                    </a:lnTo>
                    <a:cubicBezTo>
                      <a:pt x="39236" y="559"/>
                      <a:pt x="38678" y="0"/>
                      <a:pt x="37999" y="0"/>
                    </a:cubicBezTo>
                    <a:lnTo>
                      <a:pt x="1237" y="0"/>
                    </a:lnTo>
                    <a:cubicBezTo>
                      <a:pt x="553" y="0"/>
                      <a:pt x="0" y="559"/>
                      <a:pt x="0" y="1238"/>
                    </a:cubicBezTo>
                    <a:lnTo>
                      <a:pt x="0" y="2643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" name="Google Shape;476;p36">
                <a:extLst>
                  <a:ext uri="{FF2B5EF4-FFF2-40B4-BE49-F238E27FC236}">
                    <a16:creationId xmlns:a16="http://schemas.microsoft.com/office/drawing/2014/main" id="{8194DA77-5F03-9460-FE6C-EF5B2F2BFF20}"/>
                  </a:ext>
                </a:extLst>
              </p:cNvPr>
              <p:cNvSpPr/>
              <p:nvPr/>
            </p:nvSpPr>
            <p:spPr>
              <a:xfrm>
                <a:off x="5563461" y="1742322"/>
                <a:ext cx="2799669" cy="1789224"/>
              </a:xfrm>
              <a:custGeom>
                <a:avLst/>
                <a:gdLst/>
                <a:ahLst/>
                <a:cxnLst/>
                <a:rect l="l" t="t" r="r" b="b"/>
                <a:pathLst>
                  <a:path w="36291" h="23193" extrusionOk="0">
                    <a:moveTo>
                      <a:pt x="1" y="0"/>
                    </a:moveTo>
                    <a:lnTo>
                      <a:pt x="36290" y="0"/>
                    </a:lnTo>
                    <a:lnTo>
                      <a:pt x="36290" y="23192"/>
                    </a:lnTo>
                    <a:lnTo>
                      <a:pt x="1" y="23192"/>
                    </a:lnTo>
                    <a:close/>
                  </a:path>
                </a:pathLst>
              </a:custGeom>
              <a:solidFill>
                <a:srgbClr val="21212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" name="Google Shape;477;p36">
                <a:extLst>
                  <a:ext uri="{FF2B5EF4-FFF2-40B4-BE49-F238E27FC236}">
                    <a16:creationId xmlns:a16="http://schemas.microsoft.com/office/drawing/2014/main" id="{8603F34F-2983-B363-F0E1-89E984DAFD9C}"/>
                  </a:ext>
                </a:extLst>
              </p:cNvPr>
              <p:cNvSpPr/>
              <p:nvPr/>
            </p:nvSpPr>
            <p:spPr>
              <a:xfrm>
                <a:off x="5572333" y="1751194"/>
                <a:ext cx="2781926" cy="1771403"/>
              </a:xfrm>
              <a:custGeom>
                <a:avLst/>
                <a:gdLst/>
                <a:ahLst/>
                <a:cxnLst/>
                <a:rect l="l" t="t" r="r" b="b"/>
                <a:pathLst>
                  <a:path w="36061" h="22962" extrusionOk="0">
                    <a:moveTo>
                      <a:pt x="1" y="22962"/>
                    </a:moveTo>
                    <a:lnTo>
                      <a:pt x="1" y="0"/>
                    </a:lnTo>
                    <a:lnTo>
                      <a:pt x="36060" y="0"/>
                    </a:lnTo>
                    <a:lnTo>
                      <a:pt x="36060" y="22962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78" name="Google Shape;478;p36">
              <a:extLst>
                <a:ext uri="{FF2B5EF4-FFF2-40B4-BE49-F238E27FC236}">
                  <a16:creationId xmlns:a16="http://schemas.microsoft.com/office/drawing/2014/main" id="{5CEA3452-DC1E-8A4C-D082-59068C864884}"/>
                </a:ext>
              </a:extLst>
            </p:cNvPr>
            <p:cNvGrpSpPr/>
            <p:nvPr/>
          </p:nvGrpSpPr>
          <p:grpSpPr>
            <a:xfrm>
              <a:off x="6080934" y="2562938"/>
              <a:ext cx="588467" cy="576350"/>
              <a:chOff x="5608702" y="2132055"/>
              <a:chExt cx="956079" cy="936392"/>
            </a:xfrm>
          </p:grpSpPr>
          <p:grpSp>
            <p:nvGrpSpPr>
              <p:cNvPr id="479" name="Google Shape;479;p36">
                <a:extLst>
                  <a:ext uri="{FF2B5EF4-FFF2-40B4-BE49-F238E27FC236}">
                    <a16:creationId xmlns:a16="http://schemas.microsoft.com/office/drawing/2014/main" id="{7ABA1B9D-1BE7-96EF-4DDB-E9D01EE1D42D}"/>
                  </a:ext>
                </a:extLst>
              </p:cNvPr>
              <p:cNvGrpSpPr/>
              <p:nvPr/>
            </p:nvGrpSpPr>
            <p:grpSpPr>
              <a:xfrm>
                <a:off x="5608702" y="2132055"/>
                <a:ext cx="956079" cy="936392"/>
                <a:chOff x="5194542" y="1480793"/>
                <a:chExt cx="1161418" cy="1137503"/>
              </a:xfrm>
            </p:grpSpPr>
            <p:sp>
              <p:nvSpPr>
                <p:cNvPr id="480" name="Google Shape;480;p36">
                  <a:extLst>
                    <a:ext uri="{FF2B5EF4-FFF2-40B4-BE49-F238E27FC236}">
                      <a16:creationId xmlns:a16="http://schemas.microsoft.com/office/drawing/2014/main" id="{7FE56C67-A3AC-7BE9-E8F7-0784DAB2CEF7}"/>
                    </a:ext>
                  </a:extLst>
                </p:cNvPr>
                <p:cNvSpPr/>
                <p:nvPr/>
              </p:nvSpPr>
              <p:spPr>
                <a:xfrm>
                  <a:off x="5194542" y="1480793"/>
                  <a:ext cx="1161418" cy="11375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55" h="14745" extrusionOk="0">
                      <a:moveTo>
                        <a:pt x="13806" y="14744"/>
                      </a:moveTo>
                      <a:cubicBezTo>
                        <a:pt x="13697" y="14744"/>
                        <a:pt x="13593" y="14733"/>
                        <a:pt x="13495" y="14704"/>
                      </a:cubicBezTo>
                      <a:lnTo>
                        <a:pt x="10451" y="13870"/>
                      </a:lnTo>
                      <a:cubicBezTo>
                        <a:pt x="9473" y="14342"/>
                        <a:pt x="8379" y="14589"/>
                        <a:pt x="7292" y="14589"/>
                      </a:cubicBezTo>
                      <a:cubicBezTo>
                        <a:pt x="3275" y="14589"/>
                        <a:pt x="0" y="11315"/>
                        <a:pt x="0" y="7292"/>
                      </a:cubicBezTo>
                      <a:cubicBezTo>
                        <a:pt x="0" y="3269"/>
                        <a:pt x="3275" y="1"/>
                        <a:pt x="7292" y="1"/>
                      </a:cubicBezTo>
                      <a:cubicBezTo>
                        <a:pt x="11314" y="1"/>
                        <a:pt x="14589" y="3275"/>
                        <a:pt x="14589" y="7292"/>
                      </a:cubicBezTo>
                      <a:cubicBezTo>
                        <a:pt x="14589" y="8437"/>
                        <a:pt x="14313" y="9577"/>
                        <a:pt x="13806" y="10589"/>
                      </a:cubicBezTo>
                      <a:lnTo>
                        <a:pt x="14882" y="13122"/>
                      </a:lnTo>
                      <a:cubicBezTo>
                        <a:pt x="15055" y="13530"/>
                        <a:pt x="14986" y="14014"/>
                        <a:pt x="14687" y="14353"/>
                      </a:cubicBezTo>
                      <a:cubicBezTo>
                        <a:pt x="14456" y="14601"/>
                        <a:pt x="14140" y="14744"/>
                        <a:pt x="13806" y="14744"/>
                      </a:cubicBezTo>
                      <a:close/>
                      <a:moveTo>
                        <a:pt x="10445" y="13749"/>
                      </a:moveTo>
                      <a:lnTo>
                        <a:pt x="13524" y="14595"/>
                      </a:lnTo>
                      <a:cubicBezTo>
                        <a:pt x="13616" y="14624"/>
                        <a:pt x="13708" y="14629"/>
                        <a:pt x="13806" y="14629"/>
                      </a:cubicBezTo>
                      <a:cubicBezTo>
                        <a:pt x="14105" y="14629"/>
                        <a:pt x="14399" y="14503"/>
                        <a:pt x="14600" y="14273"/>
                      </a:cubicBezTo>
                      <a:cubicBezTo>
                        <a:pt x="14871" y="13968"/>
                        <a:pt x="14940" y="13530"/>
                        <a:pt x="14784" y="13156"/>
                      </a:cubicBezTo>
                      <a:lnTo>
                        <a:pt x="13680" y="10572"/>
                      </a:lnTo>
                      <a:lnTo>
                        <a:pt x="13697" y="10555"/>
                      </a:lnTo>
                      <a:cubicBezTo>
                        <a:pt x="14209" y="9548"/>
                        <a:pt x="14479" y="8414"/>
                        <a:pt x="14479" y="7286"/>
                      </a:cubicBezTo>
                      <a:cubicBezTo>
                        <a:pt x="14479" y="3333"/>
                        <a:pt x="11257" y="110"/>
                        <a:pt x="7297" y="110"/>
                      </a:cubicBezTo>
                      <a:cubicBezTo>
                        <a:pt x="3344" y="110"/>
                        <a:pt x="121" y="3333"/>
                        <a:pt x="121" y="7286"/>
                      </a:cubicBezTo>
                      <a:cubicBezTo>
                        <a:pt x="121" y="11245"/>
                        <a:pt x="3344" y="14468"/>
                        <a:pt x="7297" y="14468"/>
                      </a:cubicBezTo>
                      <a:cubicBezTo>
                        <a:pt x="8379" y="14468"/>
                        <a:pt x="9455" y="14215"/>
                        <a:pt x="10428" y="13749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1905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1" name="Google Shape;481;p36">
                  <a:extLst>
                    <a:ext uri="{FF2B5EF4-FFF2-40B4-BE49-F238E27FC236}">
                      <a16:creationId xmlns:a16="http://schemas.microsoft.com/office/drawing/2014/main" id="{165D1D4C-7595-8B3D-B46F-F1A1E904ADA1}"/>
                    </a:ext>
                  </a:extLst>
                </p:cNvPr>
                <p:cNvSpPr/>
                <p:nvPr/>
              </p:nvSpPr>
              <p:spPr>
                <a:xfrm>
                  <a:off x="5285576" y="1571827"/>
                  <a:ext cx="974110" cy="9567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27" h="12402" extrusionOk="0">
                      <a:moveTo>
                        <a:pt x="12626" y="12402"/>
                      </a:moveTo>
                      <a:lnTo>
                        <a:pt x="11320" y="9346"/>
                      </a:lnTo>
                      <a:cubicBezTo>
                        <a:pt x="11907" y="8408"/>
                        <a:pt x="12241" y="7303"/>
                        <a:pt x="12241" y="6123"/>
                      </a:cubicBezTo>
                      <a:cubicBezTo>
                        <a:pt x="12241" y="2740"/>
                        <a:pt x="9501" y="0"/>
                        <a:pt x="6123" y="0"/>
                      </a:cubicBezTo>
                      <a:cubicBezTo>
                        <a:pt x="2739" y="0"/>
                        <a:pt x="0" y="2740"/>
                        <a:pt x="0" y="6123"/>
                      </a:cubicBezTo>
                      <a:cubicBezTo>
                        <a:pt x="0" y="9502"/>
                        <a:pt x="2739" y="12241"/>
                        <a:pt x="6123" y="12241"/>
                      </a:cubicBezTo>
                      <a:cubicBezTo>
                        <a:pt x="7222" y="12241"/>
                        <a:pt x="8258" y="11947"/>
                        <a:pt x="9150" y="1144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82" name="Google Shape;482;p36">
                <a:extLst>
                  <a:ext uri="{FF2B5EF4-FFF2-40B4-BE49-F238E27FC236}">
                    <a16:creationId xmlns:a16="http://schemas.microsoft.com/office/drawing/2014/main" id="{7BBCE36E-625C-2965-AFA4-393E6E74744A}"/>
                  </a:ext>
                </a:extLst>
              </p:cNvPr>
              <p:cNvSpPr/>
              <p:nvPr/>
            </p:nvSpPr>
            <p:spPr>
              <a:xfrm>
                <a:off x="5863051" y="2445274"/>
                <a:ext cx="400272" cy="322732"/>
              </a:xfrm>
              <a:custGeom>
                <a:avLst/>
                <a:gdLst/>
                <a:ahLst/>
                <a:cxnLst/>
                <a:rect l="l" t="t" r="r" b="b"/>
                <a:pathLst>
                  <a:path w="6303" h="5082" extrusionOk="0">
                    <a:moveTo>
                      <a:pt x="4489" y="0"/>
                    </a:moveTo>
                    <a:lnTo>
                      <a:pt x="5232" y="0"/>
                    </a:lnTo>
                    <a:cubicBezTo>
                      <a:pt x="5819" y="0"/>
                      <a:pt x="6302" y="484"/>
                      <a:pt x="6302" y="1077"/>
                    </a:cubicBezTo>
                    <a:lnTo>
                      <a:pt x="6302" y="2889"/>
                    </a:lnTo>
                    <a:lnTo>
                      <a:pt x="6302" y="2901"/>
                    </a:lnTo>
                    <a:cubicBezTo>
                      <a:pt x="6302" y="4104"/>
                      <a:pt x="5330" y="5076"/>
                      <a:pt x="4133" y="5076"/>
                    </a:cubicBezTo>
                    <a:lnTo>
                      <a:pt x="3425" y="5076"/>
                    </a:lnTo>
                    <a:lnTo>
                      <a:pt x="3425" y="4104"/>
                    </a:lnTo>
                    <a:cubicBezTo>
                      <a:pt x="4196" y="4104"/>
                      <a:pt x="4432" y="3425"/>
                      <a:pt x="4495" y="2878"/>
                    </a:cubicBezTo>
                    <a:lnTo>
                      <a:pt x="4495" y="2878"/>
                    </a:lnTo>
                    <a:cubicBezTo>
                      <a:pt x="3908" y="2878"/>
                      <a:pt x="3425" y="2400"/>
                      <a:pt x="3425" y="1807"/>
                    </a:cubicBezTo>
                    <a:lnTo>
                      <a:pt x="3425" y="1077"/>
                    </a:lnTo>
                    <a:cubicBezTo>
                      <a:pt x="3419" y="484"/>
                      <a:pt x="3902" y="0"/>
                      <a:pt x="4489" y="0"/>
                    </a:cubicBezTo>
                    <a:close/>
                    <a:moveTo>
                      <a:pt x="1077" y="2889"/>
                    </a:moveTo>
                    <a:lnTo>
                      <a:pt x="1077" y="2889"/>
                    </a:lnTo>
                    <a:cubicBezTo>
                      <a:pt x="1014" y="3436"/>
                      <a:pt x="778" y="4109"/>
                      <a:pt x="6" y="4109"/>
                    </a:cubicBezTo>
                    <a:lnTo>
                      <a:pt x="6" y="5082"/>
                    </a:lnTo>
                    <a:lnTo>
                      <a:pt x="714" y="5082"/>
                    </a:lnTo>
                    <a:cubicBezTo>
                      <a:pt x="1917" y="5082"/>
                      <a:pt x="2884" y="4109"/>
                      <a:pt x="2884" y="2907"/>
                    </a:cubicBezTo>
                    <a:lnTo>
                      <a:pt x="2884" y="2895"/>
                    </a:lnTo>
                    <a:lnTo>
                      <a:pt x="2884" y="1077"/>
                    </a:lnTo>
                    <a:cubicBezTo>
                      <a:pt x="2884" y="484"/>
                      <a:pt x="2406" y="0"/>
                      <a:pt x="1813" y="0"/>
                    </a:cubicBezTo>
                    <a:lnTo>
                      <a:pt x="1071" y="0"/>
                    </a:lnTo>
                    <a:cubicBezTo>
                      <a:pt x="484" y="0"/>
                      <a:pt x="1" y="484"/>
                      <a:pt x="1" y="1077"/>
                    </a:cubicBezTo>
                    <a:lnTo>
                      <a:pt x="1" y="1813"/>
                    </a:lnTo>
                    <a:cubicBezTo>
                      <a:pt x="6" y="2406"/>
                      <a:pt x="490" y="2889"/>
                      <a:pt x="1077" y="2889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83" name="Google Shape;483;p36">
              <a:extLst>
                <a:ext uri="{FF2B5EF4-FFF2-40B4-BE49-F238E27FC236}">
                  <a16:creationId xmlns:a16="http://schemas.microsoft.com/office/drawing/2014/main" id="{7E0DDEAB-D0A2-7012-549B-0AF397E5236A}"/>
                </a:ext>
              </a:extLst>
            </p:cNvPr>
            <p:cNvGrpSpPr/>
            <p:nvPr/>
          </p:nvGrpSpPr>
          <p:grpSpPr>
            <a:xfrm>
              <a:off x="6420935" y="3158641"/>
              <a:ext cx="655117" cy="641505"/>
              <a:chOff x="6224520" y="2766314"/>
              <a:chExt cx="953591" cy="933778"/>
            </a:xfrm>
          </p:grpSpPr>
          <p:sp>
            <p:nvSpPr>
              <p:cNvPr id="484" name="Google Shape;484;p36">
                <a:extLst>
                  <a:ext uri="{FF2B5EF4-FFF2-40B4-BE49-F238E27FC236}">
                    <a16:creationId xmlns:a16="http://schemas.microsoft.com/office/drawing/2014/main" id="{DA735D75-1F78-6A10-890D-4291790F05C5}"/>
                  </a:ext>
                </a:extLst>
              </p:cNvPr>
              <p:cNvSpPr/>
              <p:nvPr/>
            </p:nvSpPr>
            <p:spPr>
              <a:xfrm>
                <a:off x="6224520" y="2766314"/>
                <a:ext cx="953591" cy="933778"/>
              </a:xfrm>
              <a:custGeom>
                <a:avLst/>
                <a:gdLst/>
                <a:ahLst/>
                <a:cxnLst/>
                <a:rect l="l" t="t" r="r" b="b"/>
                <a:pathLst>
                  <a:path w="15016" h="14704" extrusionOk="0">
                    <a:moveTo>
                      <a:pt x="369" y="14301"/>
                    </a:moveTo>
                    <a:cubicBezTo>
                      <a:pt x="76" y="13962"/>
                      <a:pt x="1" y="13490"/>
                      <a:pt x="174" y="13075"/>
                    </a:cubicBezTo>
                    <a:lnTo>
                      <a:pt x="1255" y="10549"/>
                    </a:lnTo>
                    <a:cubicBezTo>
                      <a:pt x="743" y="9536"/>
                      <a:pt x="473" y="8408"/>
                      <a:pt x="473" y="7269"/>
                    </a:cubicBezTo>
                    <a:cubicBezTo>
                      <a:pt x="473" y="3263"/>
                      <a:pt x="3730" y="0"/>
                      <a:pt x="7741" y="0"/>
                    </a:cubicBezTo>
                    <a:cubicBezTo>
                      <a:pt x="11758" y="0"/>
                      <a:pt x="15015" y="3258"/>
                      <a:pt x="15015" y="7269"/>
                    </a:cubicBezTo>
                    <a:cubicBezTo>
                      <a:pt x="15015" y="11280"/>
                      <a:pt x="11758" y="14543"/>
                      <a:pt x="7741" y="14543"/>
                    </a:cubicBezTo>
                    <a:cubicBezTo>
                      <a:pt x="6659" y="14543"/>
                      <a:pt x="5572" y="14290"/>
                      <a:pt x="4593" y="13823"/>
                    </a:cubicBezTo>
                    <a:lnTo>
                      <a:pt x="1566" y="14658"/>
                    </a:lnTo>
                    <a:cubicBezTo>
                      <a:pt x="1463" y="14687"/>
                      <a:pt x="1353" y="14704"/>
                      <a:pt x="1255" y="14704"/>
                    </a:cubicBezTo>
                    <a:cubicBezTo>
                      <a:pt x="910" y="14698"/>
                      <a:pt x="588" y="14554"/>
                      <a:pt x="369" y="14301"/>
                    </a:cubicBezTo>
                    <a:close/>
                    <a:moveTo>
                      <a:pt x="4616" y="13708"/>
                    </a:moveTo>
                    <a:cubicBezTo>
                      <a:pt x="5577" y="14180"/>
                      <a:pt x="6659" y="14428"/>
                      <a:pt x="7735" y="14428"/>
                    </a:cubicBezTo>
                    <a:cubicBezTo>
                      <a:pt x="11683" y="14428"/>
                      <a:pt x="14894" y="11222"/>
                      <a:pt x="14894" y="7274"/>
                    </a:cubicBezTo>
                    <a:cubicBezTo>
                      <a:pt x="14894" y="3321"/>
                      <a:pt x="11683" y="115"/>
                      <a:pt x="7735" y="115"/>
                    </a:cubicBezTo>
                    <a:cubicBezTo>
                      <a:pt x="3788" y="115"/>
                      <a:pt x="576" y="3321"/>
                      <a:pt x="576" y="7274"/>
                    </a:cubicBezTo>
                    <a:cubicBezTo>
                      <a:pt x="576" y="8402"/>
                      <a:pt x="853" y="9525"/>
                      <a:pt x="1365" y="10526"/>
                    </a:cubicBezTo>
                    <a:lnTo>
                      <a:pt x="1376" y="10543"/>
                    </a:lnTo>
                    <a:lnTo>
                      <a:pt x="283" y="13116"/>
                    </a:lnTo>
                    <a:cubicBezTo>
                      <a:pt x="128" y="13490"/>
                      <a:pt x="197" y="13921"/>
                      <a:pt x="461" y="14221"/>
                    </a:cubicBezTo>
                    <a:cubicBezTo>
                      <a:pt x="663" y="14451"/>
                      <a:pt x="950" y="14583"/>
                      <a:pt x="1255" y="14583"/>
                    </a:cubicBezTo>
                    <a:cubicBezTo>
                      <a:pt x="1348" y="14583"/>
                      <a:pt x="1440" y="14566"/>
                      <a:pt x="1537" y="14543"/>
                    </a:cubicBezTo>
                    <a:lnTo>
                      <a:pt x="4605" y="13697"/>
                    </a:lnTo>
                    <a:close/>
                  </a:path>
                </a:pathLst>
              </a:custGeom>
              <a:solidFill>
                <a:srgbClr val="134F5C">
                  <a:alpha val="56600"/>
                </a:srgbClr>
              </a:solidFill>
              <a:ln w="1905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" name="Google Shape;485;p36">
                <a:extLst>
                  <a:ext uri="{FF2B5EF4-FFF2-40B4-BE49-F238E27FC236}">
                    <a16:creationId xmlns:a16="http://schemas.microsoft.com/office/drawing/2014/main" id="{67D1FD83-221E-3BA5-0A70-9440500273D9}"/>
                  </a:ext>
                </a:extLst>
              </p:cNvPr>
              <p:cNvSpPr/>
              <p:nvPr/>
            </p:nvSpPr>
            <p:spPr>
              <a:xfrm>
                <a:off x="6303841" y="2840110"/>
                <a:ext cx="799337" cy="785430"/>
              </a:xfrm>
              <a:custGeom>
                <a:avLst/>
                <a:gdLst/>
                <a:ahLst/>
                <a:cxnLst/>
                <a:rect l="l" t="t" r="r" b="b"/>
                <a:pathLst>
                  <a:path w="12587" h="12368" extrusionOk="0">
                    <a:moveTo>
                      <a:pt x="1" y="12368"/>
                    </a:moveTo>
                    <a:lnTo>
                      <a:pt x="1301" y="9318"/>
                    </a:lnTo>
                    <a:cubicBezTo>
                      <a:pt x="720" y="8386"/>
                      <a:pt x="386" y="7281"/>
                      <a:pt x="386" y="6101"/>
                    </a:cubicBezTo>
                    <a:cubicBezTo>
                      <a:pt x="386" y="2729"/>
                      <a:pt x="3120" y="1"/>
                      <a:pt x="6486" y="1"/>
                    </a:cubicBezTo>
                    <a:cubicBezTo>
                      <a:pt x="9853" y="1"/>
                      <a:pt x="12587" y="2734"/>
                      <a:pt x="12587" y="6101"/>
                    </a:cubicBezTo>
                    <a:cubicBezTo>
                      <a:pt x="12587" y="9468"/>
                      <a:pt x="9853" y="12201"/>
                      <a:pt x="6486" y="12201"/>
                    </a:cubicBezTo>
                    <a:cubicBezTo>
                      <a:pt x="5387" y="12201"/>
                      <a:pt x="4357" y="11913"/>
                      <a:pt x="3471" y="1140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" name="Google Shape;486;p36">
                <a:extLst>
                  <a:ext uri="{FF2B5EF4-FFF2-40B4-BE49-F238E27FC236}">
                    <a16:creationId xmlns:a16="http://schemas.microsoft.com/office/drawing/2014/main" id="{36325FD4-4350-62B5-9CC5-7A77E5E39487}"/>
                  </a:ext>
                </a:extLst>
              </p:cNvPr>
              <p:cNvSpPr/>
              <p:nvPr/>
            </p:nvSpPr>
            <p:spPr>
              <a:xfrm>
                <a:off x="6515131" y="3091917"/>
                <a:ext cx="398367" cy="321335"/>
              </a:xfrm>
              <a:custGeom>
                <a:avLst/>
                <a:gdLst/>
                <a:ahLst/>
                <a:cxnLst/>
                <a:rect l="l" t="t" r="r" b="b"/>
                <a:pathLst>
                  <a:path w="6273" h="5060" extrusionOk="0">
                    <a:moveTo>
                      <a:pt x="4472" y="1"/>
                    </a:moveTo>
                    <a:lnTo>
                      <a:pt x="5208" y="1"/>
                    </a:lnTo>
                    <a:cubicBezTo>
                      <a:pt x="5801" y="1"/>
                      <a:pt x="6273" y="479"/>
                      <a:pt x="6273" y="1066"/>
                    </a:cubicBezTo>
                    <a:lnTo>
                      <a:pt x="6273" y="2873"/>
                    </a:lnTo>
                    <a:lnTo>
                      <a:pt x="6273" y="2884"/>
                    </a:lnTo>
                    <a:cubicBezTo>
                      <a:pt x="6273" y="4087"/>
                      <a:pt x="5306" y="5059"/>
                      <a:pt x="4109" y="5059"/>
                    </a:cubicBezTo>
                    <a:lnTo>
                      <a:pt x="3407" y="5059"/>
                    </a:lnTo>
                    <a:lnTo>
                      <a:pt x="3407" y="4093"/>
                    </a:lnTo>
                    <a:cubicBezTo>
                      <a:pt x="4167" y="4093"/>
                      <a:pt x="4402" y="3419"/>
                      <a:pt x="4472" y="2878"/>
                    </a:cubicBezTo>
                    <a:lnTo>
                      <a:pt x="4472" y="2878"/>
                    </a:lnTo>
                    <a:cubicBezTo>
                      <a:pt x="3879" y="2878"/>
                      <a:pt x="3407" y="2406"/>
                      <a:pt x="3407" y="1814"/>
                    </a:cubicBezTo>
                    <a:lnTo>
                      <a:pt x="3407" y="1071"/>
                    </a:lnTo>
                    <a:cubicBezTo>
                      <a:pt x="3407" y="484"/>
                      <a:pt x="3879" y="1"/>
                      <a:pt x="4472" y="1"/>
                    </a:cubicBezTo>
                    <a:close/>
                    <a:moveTo>
                      <a:pt x="1065" y="2878"/>
                    </a:moveTo>
                    <a:lnTo>
                      <a:pt x="1065" y="2878"/>
                    </a:lnTo>
                    <a:cubicBezTo>
                      <a:pt x="1001" y="3425"/>
                      <a:pt x="765" y="4093"/>
                      <a:pt x="0" y="4093"/>
                    </a:cubicBezTo>
                    <a:lnTo>
                      <a:pt x="0" y="5059"/>
                    </a:lnTo>
                    <a:lnTo>
                      <a:pt x="708" y="5059"/>
                    </a:lnTo>
                    <a:cubicBezTo>
                      <a:pt x="1911" y="5059"/>
                      <a:pt x="2877" y="4087"/>
                      <a:pt x="2877" y="2884"/>
                    </a:cubicBezTo>
                    <a:lnTo>
                      <a:pt x="2877" y="2873"/>
                    </a:lnTo>
                    <a:lnTo>
                      <a:pt x="2877" y="1066"/>
                    </a:lnTo>
                    <a:cubicBezTo>
                      <a:pt x="2877" y="473"/>
                      <a:pt x="2406" y="1"/>
                      <a:pt x="1813" y="1"/>
                    </a:cubicBezTo>
                    <a:lnTo>
                      <a:pt x="1076" y="1"/>
                    </a:lnTo>
                    <a:cubicBezTo>
                      <a:pt x="483" y="1"/>
                      <a:pt x="12" y="473"/>
                      <a:pt x="12" y="1066"/>
                    </a:cubicBezTo>
                    <a:lnTo>
                      <a:pt x="12" y="1808"/>
                    </a:lnTo>
                    <a:cubicBezTo>
                      <a:pt x="0" y="2395"/>
                      <a:pt x="483" y="2878"/>
                      <a:pt x="1065" y="287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87" name="Google Shape;487;p36">
              <a:extLst>
                <a:ext uri="{FF2B5EF4-FFF2-40B4-BE49-F238E27FC236}">
                  <a16:creationId xmlns:a16="http://schemas.microsoft.com/office/drawing/2014/main" id="{B57E92FA-2D11-13D4-9C93-8B0ABD1062FF}"/>
                </a:ext>
              </a:extLst>
            </p:cNvPr>
            <p:cNvGrpSpPr/>
            <p:nvPr/>
          </p:nvGrpSpPr>
          <p:grpSpPr>
            <a:xfrm>
              <a:off x="6699330" y="2455550"/>
              <a:ext cx="791157" cy="791109"/>
              <a:chOff x="6746427" y="1893210"/>
              <a:chExt cx="1058120" cy="1058057"/>
            </a:xfrm>
          </p:grpSpPr>
          <p:sp>
            <p:nvSpPr>
              <p:cNvPr id="488" name="Google Shape;488;p36">
                <a:extLst>
                  <a:ext uri="{FF2B5EF4-FFF2-40B4-BE49-F238E27FC236}">
                    <a16:creationId xmlns:a16="http://schemas.microsoft.com/office/drawing/2014/main" id="{04B5074F-82B2-2430-EFD1-011F50395045}"/>
                  </a:ext>
                </a:extLst>
              </p:cNvPr>
              <p:cNvSpPr/>
              <p:nvPr/>
            </p:nvSpPr>
            <p:spPr>
              <a:xfrm>
                <a:off x="6836735" y="1983455"/>
                <a:ext cx="877131" cy="877195"/>
              </a:xfrm>
              <a:custGeom>
                <a:avLst/>
                <a:gdLst/>
                <a:ahLst/>
                <a:cxnLst/>
                <a:rect l="l" t="t" r="r" b="b"/>
                <a:pathLst>
                  <a:path w="13812" h="13813" extrusionOk="0">
                    <a:moveTo>
                      <a:pt x="13812" y="6906"/>
                    </a:moveTo>
                    <a:cubicBezTo>
                      <a:pt x="13812" y="10722"/>
                      <a:pt x="10722" y="13812"/>
                      <a:pt x="6906" y="13812"/>
                    </a:cubicBezTo>
                    <a:cubicBezTo>
                      <a:pt x="3096" y="13812"/>
                      <a:pt x="0" y="10722"/>
                      <a:pt x="0" y="6906"/>
                    </a:cubicBezTo>
                    <a:cubicBezTo>
                      <a:pt x="0" y="3097"/>
                      <a:pt x="3096" y="1"/>
                      <a:pt x="6906" y="1"/>
                    </a:cubicBezTo>
                    <a:cubicBezTo>
                      <a:pt x="10722" y="1"/>
                      <a:pt x="13812" y="3097"/>
                      <a:pt x="13812" y="690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" name="Google Shape;489;p36">
                <a:extLst>
                  <a:ext uri="{FF2B5EF4-FFF2-40B4-BE49-F238E27FC236}">
                    <a16:creationId xmlns:a16="http://schemas.microsoft.com/office/drawing/2014/main" id="{9388670E-6EE6-5FD4-D3BD-D94FDDAA4D3E}"/>
                  </a:ext>
                </a:extLst>
              </p:cNvPr>
              <p:cNvSpPr/>
              <p:nvPr/>
            </p:nvSpPr>
            <p:spPr>
              <a:xfrm>
                <a:off x="6746427" y="1893210"/>
                <a:ext cx="1058120" cy="1058057"/>
              </a:xfrm>
              <a:custGeom>
                <a:avLst/>
                <a:gdLst/>
                <a:ahLst/>
                <a:cxnLst/>
                <a:rect l="l" t="t" r="r" b="b"/>
                <a:pathLst>
                  <a:path w="16662" h="16661" extrusionOk="0">
                    <a:moveTo>
                      <a:pt x="8328" y="16660"/>
                    </a:moveTo>
                    <a:cubicBezTo>
                      <a:pt x="3736" y="16660"/>
                      <a:pt x="1" y="12925"/>
                      <a:pt x="1" y="8333"/>
                    </a:cubicBezTo>
                    <a:cubicBezTo>
                      <a:pt x="1" y="3735"/>
                      <a:pt x="3730" y="0"/>
                      <a:pt x="8328" y="0"/>
                    </a:cubicBezTo>
                    <a:cubicBezTo>
                      <a:pt x="12926" y="0"/>
                      <a:pt x="16661" y="3741"/>
                      <a:pt x="16661" y="8333"/>
                    </a:cubicBezTo>
                    <a:cubicBezTo>
                      <a:pt x="16661" y="12920"/>
                      <a:pt x="12920" y="16660"/>
                      <a:pt x="8328" y="16660"/>
                    </a:cubicBezTo>
                    <a:close/>
                    <a:moveTo>
                      <a:pt x="8328" y="115"/>
                    </a:moveTo>
                    <a:cubicBezTo>
                      <a:pt x="3799" y="115"/>
                      <a:pt x="110" y="3804"/>
                      <a:pt x="110" y="8339"/>
                    </a:cubicBezTo>
                    <a:cubicBezTo>
                      <a:pt x="110" y="12868"/>
                      <a:pt x="3799" y="16562"/>
                      <a:pt x="8328" y="16562"/>
                    </a:cubicBezTo>
                    <a:cubicBezTo>
                      <a:pt x="12863" y="16562"/>
                      <a:pt x="16552" y="12868"/>
                      <a:pt x="16552" y="8339"/>
                    </a:cubicBezTo>
                    <a:cubicBezTo>
                      <a:pt x="16552" y="3804"/>
                      <a:pt x="12863" y="115"/>
                      <a:pt x="8328" y="115"/>
                    </a:cubicBezTo>
                    <a:close/>
                  </a:path>
                </a:pathLst>
              </a:custGeom>
              <a:solidFill>
                <a:srgbClr val="134F5C">
                  <a:alpha val="56600"/>
                </a:srgbClr>
              </a:solidFill>
              <a:ln w="1905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" name="Google Shape;490;p36">
                <a:extLst>
                  <a:ext uri="{FF2B5EF4-FFF2-40B4-BE49-F238E27FC236}">
                    <a16:creationId xmlns:a16="http://schemas.microsoft.com/office/drawing/2014/main" id="{8AA33B65-63DB-814C-E8E3-42EAA6137E71}"/>
                  </a:ext>
                </a:extLst>
              </p:cNvPr>
              <p:cNvSpPr/>
              <p:nvPr/>
            </p:nvSpPr>
            <p:spPr>
              <a:xfrm>
                <a:off x="6996775" y="2145717"/>
                <a:ext cx="557383" cy="607489"/>
              </a:xfrm>
              <a:custGeom>
                <a:avLst/>
                <a:gdLst/>
                <a:ahLst/>
                <a:cxnLst/>
                <a:rect l="l" t="t" r="r" b="b"/>
                <a:pathLst>
                  <a:path w="8777" h="9566" extrusionOk="0">
                    <a:moveTo>
                      <a:pt x="8196" y="6302"/>
                    </a:moveTo>
                    <a:lnTo>
                      <a:pt x="8196" y="3149"/>
                    </a:lnTo>
                    <a:cubicBezTo>
                      <a:pt x="8524" y="3068"/>
                      <a:pt x="8777" y="2775"/>
                      <a:pt x="8777" y="2412"/>
                    </a:cubicBezTo>
                    <a:cubicBezTo>
                      <a:pt x="8777" y="1998"/>
                      <a:pt x="8437" y="1658"/>
                      <a:pt x="8023" y="1658"/>
                    </a:cubicBezTo>
                    <a:cubicBezTo>
                      <a:pt x="7793" y="1658"/>
                      <a:pt x="7580" y="1767"/>
                      <a:pt x="7448" y="1929"/>
                    </a:cubicBezTo>
                    <a:lnTo>
                      <a:pt x="5146" y="789"/>
                    </a:lnTo>
                    <a:lnTo>
                      <a:pt x="5146" y="760"/>
                    </a:lnTo>
                    <a:cubicBezTo>
                      <a:pt x="5146" y="340"/>
                      <a:pt x="4806" y="1"/>
                      <a:pt x="4386" y="1"/>
                    </a:cubicBezTo>
                    <a:cubicBezTo>
                      <a:pt x="3972" y="1"/>
                      <a:pt x="3632" y="340"/>
                      <a:pt x="3632" y="760"/>
                    </a:cubicBezTo>
                    <a:lnTo>
                      <a:pt x="3632" y="789"/>
                    </a:lnTo>
                    <a:lnTo>
                      <a:pt x="1330" y="1929"/>
                    </a:lnTo>
                    <a:cubicBezTo>
                      <a:pt x="1192" y="1767"/>
                      <a:pt x="985" y="1658"/>
                      <a:pt x="755" y="1658"/>
                    </a:cubicBezTo>
                    <a:cubicBezTo>
                      <a:pt x="340" y="1658"/>
                      <a:pt x="1" y="1998"/>
                      <a:pt x="1" y="2412"/>
                    </a:cubicBezTo>
                    <a:cubicBezTo>
                      <a:pt x="1" y="2775"/>
                      <a:pt x="243" y="3068"/>
                      <a:pt x="582" y="3149"/>
                    </a:cubicBezTo>
                    <a:lnTo>
                      <a:pt x="582" y="6302"/>
                    </a:lnTo>
                    <a:cubicBezTo>
                      <a:pt x="254" y="6383"/>
                      <a:pt x="1" y="6676"/>
                      <a:pt x="1" y="7039"/>
                    </a:cubicBezTo>
                    <a:cubicBezTo>
                      <a:pt x="1" y="7453"/>
                      <a:pt x="340" y="7793"/>
                      <a:pt x="755" y="7793"/>
                    </a:cubicBezTo>
                    <a:cubicBezTo>
                      <a:pt x="1037" y="7793"/>
                      <a:pt x="1290" y="7637"/>
                      <a:pt x="1411" y="7407"/>
                    </a:cubicBezTo>
                    <a:lnTo>
                      <a:pt x="3684" y="8535"/>
                    </a:lnTo>
                    <a:cubicBezTo>
                      <a:pt x="3649" y="8621"/>
                      <a:pt x="3632" y="8713"/>
                      <a:pt x="3632" y="8806"/>
                    </a:cubicBezTo>
                    <a:cubicBezTo>
                      <a:pt x="3632" y="9226"/>
                      <a:pt x="3972" y="9565"/>
                      <a:pt x="4386" y="9565"/>
                    </a:cubicBezTo>
                    <a:cubicBezTo>
                      <a:pt x="4806" y="9565"/>
                      <a:pt x="5146" y="9226"/>
                      <a:pt x="5146" y="8806"/>
                    </a:cubicBezTo>
                    <a:cubicBezTo>
                      <a:pt x="5146" y="8713"/>
                      <a:pt x="5123" y="8621"/>
                      <a:pt x="5094" y="8535"/>
                    </a:cubicBezTo>
                    <a:lnTo>
                      <a:pt x="7367" y="7407"/>
                    </a:lnTo>
                    <a:cubicBezTo>
                      <a:pt x="7494" y="7637"/>
                      <a:pt x="7741" y="7793"/>
                      <a:pt x="8023" y="7793"/>
                    </a:cubicBezTo>
                    <a:cubicBezTo>
                      <a:pt x="8437" y="7793"/>
                      <a:pt x="8777" y="7453"/>
                      <a:pt x="8777" y="7039"/>
                    </a:cubicBezTo>
                    <a:cubicBezTo>
                      <a:pt x="8771" y="6688"/>
                      <a:pt x="8524" y="6383"/>
                      <a:pt x="8196" y="6302"/>
                    </a:cubicBezTo>
                    <a:close/>
                    <a:moveTo>
                      <a:pt x="1221" y="6446"/>
                    </a:moveTo>
                    <a:cubicBezTo>
                      <a:pt x="1135" y="6383"/>
                      <a:pt x="1037" y="6331"/>
                      <a:pt x="927" y="6302"/>
                    </a:cubicBezTo>
                    <a:lnTo>
                      <a:pt x="927" y="3149"/>
                    </a:lnTo>
                    <a:cubicBezTo>
                      <a:pt x="1089" y="3108"/>
                      <a:pt x="1232" y="3016"/>
                      <a:pt x="1330" y="2895"/>
                    </a:cubicBezTo>
                    <a:lnTo>
                      <a:pt x="3638" y="4041"/>
                    </a:lnTo>
                    <a:cubicBezTo>
                      <a:pt x="3632" y="4081"/>
                      <a:pt x="3626" y="4133"/>
                      <a:pt x="3626" y="4173"/>
                    </a:cubicBezTo>
                    <a:cubicBezTo>
                      <a:pt x="3626" y="4535"/>
                      <a:pt x="3868" y="4829"/>
                      <a:pt x="4208" y="4910"/>
                    </a:cubicBezTo>
                    <a:lnTo>
                      <a:pt x="4208" y="4967"/>
                    </a:lnTo>
                    <a:close/>
                    <a:moveTo>
                      <a:pt x="4559" y="4915"/>
                    </a:moveTo>
                    <a:cubicBezTo>
                      <a:pt x="4892" y="4835"/>
                      <a:pt x="5134" y="4541"/>
                      <a:pt x="5134" y="4184"/>
                    </a:cubicBezTo>
                    <a:cubicBezTo>
                      <a:pt x="5134" y="4133"/>
                      <a:pt x="5128" y="4087"/>
                      <a:pt x="5123" y="4046"/>
                    </a:cubicBezTo>
                    <a:lnTo>
                      <a:pt x="7430" y="2901"/>
                    </a:lnTo>
                    <a:cubicBezTo>
                      <a:pt x="7534" y="3022"/>
                      <a:pt x="7678" y="3108"/>
                      <a:pt x="7833" y="3154"/>
                    </a:cubicBezTo>
                    <a:lnTo>
                      <a:pt x="7833" y="6314"/>
                    </a:lnTo>
                    <a:cubicBezTo>
                      <a:pt x="7724" y="6343"/>
                      <a:pt x="7626" y="6389"/>
                      <a:pt x="7540" y="6458"/>
                    </a:cubicBezTo>
                    <a:lnTo>
                      <a:pt x="4553" y="4973"/>
                    </a:lnTo>
                    <a:lnTo>
                      <a:pt x="4553" y="4915"/>
                    </a:lnTo>
                    <a:close/>
                    <a:moveTo>
                      <a:pt x="7281" y="2239"/>
                    </a:moveTo>
                    <a:cubicBezTo>
                      <a:pt x="7263" y="2297"/>
                      <a:pt x="7258" y="2349"/>
                      <a:pt x="7258" y="2412"/>
                    </a:cubicBezTo>
                    <a:cubicBezTo>
                      <a:pt x="7258" y="2470"/>
                      <a:pt x="7263" y="2527"/>
                      <a:pt x="7281" y="2585"/>
                    </a:cubicBezTo>
                    <a:lnTo>
                      <a:pt x="4985" y="3724"/>
                    </a:lnTo>
                    <a:cubicBezTo>
                      <a:pt x="4887" y="3586"/>
                      <a:pt x="4731" y="3494"/>
                      <a:pt x="4559" y="3448"/>
                    </a:cubicBezTo>
                    <a:lnTo>
                      <a:pt x="4559" y="1491"/>
                    </a:lnTo>
                    <a:cubicBezTo>
                      <a:pt x="4772" y="1439"/>
                      <a:pt x="4933" y="1313"/>
                      <a:pt x="5042" y="1134"/>
                    </a:cubicBezTo>
                    <a:close/>
                    <a:moveTo>
                      <a:pt x="3736" y="1134"/>
                    </a:moveTo>
                    <a:cubicBezTo>
                      <a:pt x="3834" y="1313"/>
                      <a:pt x="4006" y="1439"/>
                      <a:pt x="4213" y="1491"/>
                    </a:cubicBezTo>
                    <a:lnTo>
                      <a:pt x="4213" y="3448"/>
                    </a:lnTo>
                    <a:cubicBezTo>
                      <a:pt x="4041" y="3494"/>
                      <a:pt x="3897" y="3586"/>
                      <a:pt x="3793" y="3724"/>
                    </a:cubicBezTo>
                    <a:lnTo>
                      <a:pt x="1497" y="2579"/>
                    </a:lnTo>
                    <a:cubicBezTo>
                      <a:pt x="1509" y="2521"/>
                      <a:pt x="1520" y="2470"/>
                      <a:pt x="1520" y="2406"/>
                    </a:cubicBezTo>
                    <a:cubicBezTo>
                      <a:pt x="1520" y="2349"/>
                      <a:pt x="1509" y="2291"/>
                      <a:pt x="1497" y="2234"/>
                    </a:cubicBezTo>
                    <a:close/>
                    <a:moveTo>
                      <a:pt x="1445" y="6728"/>
                    </a:moveTo>
                    <a:lnTo>
                      <a:pt x="4213" y="5353"/>
                    </a:lnTo>
                    <a:lnTo>
                      <a:pt x="4213" y="8069"/>
                    </a:lnTo>
                    <a:cubicBezTo>
                      <a:pt x="4093" y="8092"/>
                      <a:pt x="3983" y="8155"/>
                      <a:pt x="3891" y="8230"/>
                    </a:cubicBezTo>
                    <a:lnTo>
                      <a:pt x="1509" y="7050"/>
                    </a:lnTo>
                    <a:lnTo>
                      <a:pt x="1509" y="7033"/>
                    </a:lnTo>
                    <a:cubicBezTo>
                      <a:pt x="1509" y="6930"/>
                      <a:pt x="1491" y="6820"/>
                      <a:pt x="1445" y="6728"/>
                    </a:cubicBezTo>
                    <a:close/>
                    <a:moveTo>
                      <a:pt x="4887" y="8242"/>
                    </a:moveTo>
                    <a:cubicBezTo>
                      <a:pt x="4789" y="8161"/>
                      <a:pt x="4685" y="8103"/>
                      <a:pt x="4559" y="8075"/>
                    </a:cubicBezTo>
                    <a:lnTo>
                      <a:pt x="4559" y="5353"/>
                    </a:lnTo>
                    <a:lnTo>
                      <a:pt x="7333" y="6728"/>
                    </a:lnTo>
                    <a:cubicBezTo>
                      <a:pt x="7286" y="6820"/>
                      <a:pt x="7263" y="6924"/>
                      <a:pt x="7263" y="7039"/>
                    </a:cubicBezTo>
                    <a:lnTo>
                      <a:pt x="7263" y="7062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91" name="Google Shape;491;p36">
              <a:extLst>
                <a:ext uri="{FF2B5EF4-FFF2-40B4-BE49-F238E27FC236}">
                  <a16:creationId xmlns:a16="http://schemas.microsoft.com/office/drawing/2014/main" id="{D877A72D-2B47-5F1C-37F0-6211D8671115}"/>
                </a:ext>
              </a:extLst>
            </p:cNvPr>
            <p:cNvSpPr/>
            <p:nvPr/>
          </p:nvSpPr>
          <p:spPr>
            <a:xfrm>
              <a:off x="8399355" y="3558815"/>
              <a:ext cx="337021" cy="271928"/>
            </a:xfrm>
            <a:custGeom>
              <a:avLst/>
              <a:gdLst/>
              <a:ahLst/>
              <a:cxnLst/>
              <a:rect l="l" t="t" r="r" b="b"/>
              <a:pathLst>
                <a:path w="5307" h="4282" fill="none" extrusionOk="0">
                  <a:moveTo>
                    <a:pt x="3782" y="0"/>
                  </a:moveTo>
                  <a:lnTo>
                    <a:pt x="4403" y="0"/>
                  </a:lnTo>
                  <a:cubicBezTo>
                    <a:pt x="4904" y="0"/>
                    <a:pt x="5307" y="403"/>
                    <a:pt x="5307" y="904"/>
                  </a:cubicBezTo>
                  <a:lnTo>
                    <a:pt x="5307" y="2429"/>
                  </a:lnTo>
                  <a:lnTo>
                    <a:pt x="5307" y="2440"/>
                  </a:lnTo>
                  <a:cubicBezTo>
                    <a:pt x="5307" y="3453"/>
                    <a:pt x="4484" y="4276"/>
                    <a:pt x="3471" y="4276"/>
                  </a:cubicBezTo>
                  <a:lnTo>
                    <a:pt x="2872" y="4276"/>
                  </a:lnTo>
                  <a:lnTo>
                    <a:pt x="2872" y="3453"/>
                  </a:lnTo>
                  <a:cubicBezTo>
                    <a:pt x="3523" y="3453"/>
                    <a:pt x="3724" y="2889"/>
                    <a:pt x="3770" y="2429"/>
                  </a:cubicBezTo>
                  <a:lnTo>
                    <a:pt x="3770" y="2429"/>
                  </a:lnTo>
                  <a:cubicBezTo>
                    <a:pt x="3275" y="2429"/>
                    <a:pt x="2872" y="2026"/>
                    <a:pt x="2872" y="1525"/>
                  </a:cubicBezTo>
                  <a:lnTo>
                    <a:pt x="2872" y="904"/>
                  </a:lnTo>
                  <a:cubicBezTo>
                    <a:pt x="2878" y="403"/>
                    <a:pt x="3281" y="0"/>
                    <a:pt x="3782" y="0"/>
                  </a:cubicBezTo>
                  <a:close/>
                  <a:moveTo>
                    <a:pt x="910" y="2434"/>
                  </a:moveTo>
                  <a:lnTo>
                    <a:pt x="910" y="2434"/>
                  </a:lnTo>
                  <a:cubicBezTo>
                    <a:pt x="852" y="2895"/>
                    <a:pt x="651" y="3459"/>
                    <a:pt x="12" y="3459"/>
                  </a:cubicBezTo>
                  <a:lnTo>
                    <a:pt x="12" y="4282"/>
                  </a:lnTo>
                  <a:lnTo>
                    <a:pt x="605" y="4282"/>
                  </a:lnTo>
                  <a:cubicBezTo>
                    <a:pt x="1624" y="4282"/>
                    <a:pt x="2441" y="3459"/>
                    <a:pt x="2441" y="2446"/>
                  </a:cubicBezTo>
                  <a:lnTo>
                    <a:pt x="2441" y="2434"/>
                  </a:lnTo>
                  <a:lnTo>
                    <a:pt x="2441" y="904"/>
                  </a:lnTo>
                  <a:cubicBezTo>
                    <a:pt x="2441" y="403"/>
                    <a:pt x="2038" y="0"/>
                    <a:pt x="1543" y="0"/>
                  </a:cubicBezTo>
                  <a:lnTo>
                    <a:pt x="916" y="0"/>
                  </a:lnTo>
                  <a:cubicBezTo>
                    <a:pt x="421" y="0"/>
                    <a:pt x="18" y="403"/>
                    <a:pt x="18" y="904"/>
                  </a:cubicBezTo>
                  <a:lnTo>
                    <a:pt x="18" y="1525"/>
                  </a:lnTo>
                  <a:cubicBezTo>
                    <a:pt x="1" y="2026"/>
                    <a:pt x="404" y="2434"/>
                    <a:pt x="910" y="2434"/>
                  </a:cubicBezTo>
                  <a:close/>
                </a:path>
              </a:pathLst>
            </a:custGeom>
            <a:solidFill>
              <a:srgbClr val="134F5C">
                <a:alpha val="56600"/>
              </a:srgbClr>
            </a:solidFill>
            <a:ln w="19050" cap="flat" cmpd="sng">
              <a:solidFill>
                <a:schemeClr val="lt2"/>
              </a:solidFill>
              <a:prstDash val="solid"/>
              <a:miter lim="575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36">
              <a:extLst>
                <a:ext uri="{FF2B5EF4-FFF2-40B4-BE49-F238E27FC236}">
                  <a16:creationId xmlns:a16="http://schemas.microsoft.com/office/drawing/2014/main" id="{2A5465C7-92D5-7449-F950-04C1D9A86D75}"/>
                </a:ext>
              </a:extLst>
            </p:cNvPr>
            <p:cNvSpPr/>
            <p:nvPr/>
          </p:nvSpPr>
          <p:spPr>
            <a:xfrm>
              <a:off x="6054669" y="4040401"/>
              <a:ext cx="411957" cy="412274"/>
            </a:xfrm>
            <a:custGeom>
              <a:avLst/>
              <a:gdLst/>
              <a:ahLst/>
              <a:cxnLst/>
              <a:rect l="l" t="t" r="r" b="b"/>
              <a:pathLst>
                <a:path w="6487" h="6492" fill="none" extrusionOk="0">
                  <a:moveTo>
                    <a:pt x="6481" y="3033"/>
                  </a:moveTo>
                  <a:cubicBezTo>
                    <a:pt x="6475" y="2930"/>
                    <a:pt x="6418" y="2843"/>
                    <a:pt x="6326" y="2809"/>
                  </a:cubicBezTo>
                  <a:lnTo>
                    <a:pt x="6078" y="2700"/>
                  </a:lnTo>
                  <a:cubicBezTo>
                    <a:pt x="6009" y="2665"/>
                    <a:pt x="5951" y="2607"/>
                    <a:pt x="5928" y="2527"/>
                  </a:cubicBezTo>
                  <a:lnTo>
                    <a:pt x="5928" y="2527"/>
                  </a:lnTo>
                  <a:cubicBezTo>
                    <a:pt x="5905" y="2446"/>
                    <a:pt x="5923" y="2372"/>
                    <a:pt x="5969" y="2302"/>
                  </a:cubicBezTo>
                  <a:lnTo>
                    <a:pt x="6130" y="2090"/>
                  </a:lnTo>
                  <a:cubicBezTo>
                    <a:pt x="6187" y="2009"/>
                    <a:pt x="6199" y="1900"/>
                    <a:pt x="6153" y="1813"/>
                  </a:cubicBezTo>
                  <a:cubicBezTo>
                    <a:pt x="6084" y="1687"/>
                    <a:pt x="6015" y="1566"/>
                    <a:pt x="5940" y="1451"/>
                  </a:cubicBezTo>
                  <a:cubicBezTo>
                    <a:pt x="5882" y="1370"/>
                    <a:pt x="5790" y="1318"/>
                    <a:pt x="5693" y="1336"/>
                  </a:cubicBezTo>
                  <a:lnTo>
                    <a:pt x="5422" y="1364"/>
                  </a:lnTo>
                  <a:cubicBezTo>
                    <a:pt x="5347" y="1370"/>
                    <a:pt x="5267" y="1341"/>
                    <a:pt x="5209" y="1284"/>
                  </a:cubicBezTo>
                  <a:lnTo>
                    <a:pt x="5209" y="1284"/>
                  </a:lnTo>
                  <a:cubicBezTo>
                    <a:pt x="5152" y="1226"/>
                    <a:pt x="5123" y="1146"/>
                    <a:pt x="5129" y="1065"/>
                  </a:cubicBezTo>
                  <a:lnTo>
                    <a:pt x="5157" y="800"/>
                  </a:lnTo>
                  <a:cubicBezTo>
                    <a:pt x="5175" y="697"/>
                    <a:pt x="5123" y="605"/>
                    <a:pt x="5042" y="547"/>
                  </a:cubicBezTo>
                  <a:cubicBezTo>
                    <a:pt x="4927" y="467"/>
                    <a:pt x="4806" y="398"/>
                    <a:pt x="4674" y="340"/>
                  </a:cubicBezTo>
                  <a:cubicBezTo>
                    <a:pt x="4588" y="294"/>
                    <a:pt x="4484" y="306"/>
                    <a:pt x="4403" y="363"/>
                  </a:cubicBezTo>
                  <a:lnTo>
                    <a:pt x="4185" y="518"/>
                  </a:lnTo>
                  <a:cubicBezTo>
                    <a:pt x="4121" y="570"/>
                    <a:pt x="4041" y="582"/>
                    <a:pt x="3960" y="565"/>
                  </a:cubicBezTo>
                  <a:lnTo>
                    <a:pt x="3960" y="565"/>
                  </a:lnTo>
                  <a:cubicBezTo>
                    <a:pt x="3885" y="542"/>
                    <a:pt x="3816" y="490"/>
                    <a:pt x="3788" y="409"/>
                  </a:cubicBezTo>
                  <a:lnTo>
                    <a:pt x="3684" y="167"/>
                  </a:lnTo>
                  <a:cubicBezTo>
                    <a:pt x="3644" y="81"/>
                    <a:pt x="3563" y="18"/>
                    <a:pt x="3460" y="6"/>
                  </a:cubicBezTo>
                  <a:cubicBezTo>
                    <a:pt x="3385" y="1"/>
                    <a:pt x="3316" y="1"/>
                    <a:pt x="3241" y="1"/>
                  </a:cubicBezTo>
                  <a:cubicBezTo>
                    <a:pt x="3172" y="1"/>
                    <a:pt x="3097" y="1"/>
                    <a:pt x="3028" y="6"/>
                  </a:cubicBezTo>
                  <a:cubicBezTo>
                    <a:pt x="2924" y="18"/>
                    <a:pt x="2850" y="75"/>
                    <a:pt x="2804" y="167"/>
                  </a:cubicBezTo>
                  <a:lnTo>
                    <a:pt x="2694" y="409"/>
                  </a:lnTo>
                  <a:cubicBezTo>
                    <a:pt x="2660" y="484"/>
                    <a:pt x="2602" y="542"/>
                    <a:pt x="2522" y="565"/>
                  </a:cubicBezTo>
                  <a:lnTo>
                    <a:pt x="2522" y="565"/>
                  </a:lnTo>
                  <a:cubicBezTo>
                    <a:pt x="2447" y="582"/>
                    <a:pt x="2366" y="570"/>
                    <a:pt x="2303" y="518"/>
                  </a:cubicBezTo>
                  <a:lnTo>
                    <a:pt x="2084" y="363"/>
                  </a:lnTo>
                  <a:cubicBezTo>
                    <a:pt x="2004" y="306"/>
                    <a:pt x="1900" y="288"/>
                    <a:pt x="1814" y="340"/>
                  </a:cubicBezTo>
                  <a:cubicBezTo>
                    <a:pt x="1681" y="403"/>
                    <a:pt x="1561" y="478"/>
                    <a:pt x="1445" y="547"/>
                  </a:cubicBezTo>
                  <a:cubicBezTo>
                    <a:pt x="1365" y="605"/>
                    <a:pt x="1313" y="697"/>
                    <a:pt x="1330" y="800"/>
                  </a:cubicBezTo>
                  <a:lnTo>
                    <a:pt x="1359" y="1065"/>
                  </a:lnTo>
                  <a:cubicBezTo>
                    <a:pt x="1365" y="1146"/>
                    <a:pt x="1336" y="1226"/>
                    <a:pt x="1279" y="1284"/>
                  </a:cubicBezTo>
                  <a:lnTo>
                    <a:pt x="1279" y="1284"/>
                  </a:lnTo>
                  <a:cubicBezTo>
                    <a:pt x="1221" y="1341"/>
                    <a:pt x="1140" y="1370"/>
                    <a:pt x="1066" y="1364"/>
                  </a:cubicBezTo>
                  <a:lnTo>
                    <a:pt x="795" y="1336"/>
                  </a:lnTo>
                  <a:cubicBezTo>
                    <a:pt x="697" y="1318"/>
                    <a:pt x="605" y="1370"/>
                    <a:pt x="548" y="1451"/>
                  </a:cubicBezTo>
                  <a:cubicBezTo>
                    <a:pt x="467" y="1566"/>
                    <a:pt x="392" y="1687"/>
                    <a:pt x="335" y="1813"/>
                  </a:cubicBezTo>
                  <a:cubicBezTo>
                    <a:pt x="294" y="1900"/>
                    <a:pt x="300" y="2009"/>
                    <a:pt x="358" y="2090"/>
                  </a:cubicBezTo>
                  <a:lnTo>
                    <a:pt x="519" y="2302"/>
                  </a:lnTo>
                  <a:cubicBezTo>
                    <a:pt x="565" y="2372"/>
                    <a:pt x="582" y="2446"/>
                    <a:pt x="559" y="2527"/>
                  </a:cubicBezTo>
                  <a:lnTo>
                    <a:pt x="559" y="2527"/>
                  </a:lnTo>
                  <a:cubicBezTo>
                    <a:pt x="536" y="2607"/>
                    <a:pt x="490" y="2671"/>
                    <a:pt x="410" y="2700"/>
                  </a:cubicBezTo>
                  <a:lnTo>
                    <a:pt x="162" y="2809"/>
                  </a:lnTo>
                  <a:cubicBezTo>
                    <a:pt x="76" y="2843"/>
                    <a:pt x="13" y="2930"/>
                    <a:pt x="7" y="3033"/>
                  </a:cubicBezTo>
                  <a:cubicBezTo>
                    <a:pt x="1" y="3102"/>
                    <a:pt x="1" y="3177"/>
                    <a:pt x="1" y="3246"/>
                  </a:cubicBezTo>
                  <a:cubicBezTo>
                    <a:pt x="1" y="3321"/>
                    <a:pt x="1" y="3390"/>
                    <a:pt x="7" y="3465"/>
                  </a:cubicBezTo>
                  <a:cubicBezTo>
                    <a:pt x="13" y="3563"/>
                    <a:pt x="70" y="3643"/>
                    <a:pt x="162" y="3684"/>
                  </a:cubicBezTo>
                  <a:lnTo>
                    <a:pt x="410" y="3793"/>
                  </a:lnTo>
                  <a:cubicBezTo>
                    <a:pt x="479" y="3822"/>
                    <a:pt x="536" y="3885"/>
                    <a:pt x="559" y="3966"/>
                  </a:cubicBezTo>
                  <a:lnTo>
                    <a:pt x="559" y="3966"/>
                  </a:lnTo>
                  <a:cubicBezTo>
                    <a:pt x="582" y="4046"/>
                    <a:pt x="565" y="4127"/>
                    <a:pt x="519" y="4190"/>
                  </a:cubicBezTo>
                  <a:lnTo>
                    <a:pt x="358" y="4403"/>
                  </a:lnTo>
                  <a:cubicBezTo>
                    <a:pt x="300" y="4484"/>
                    <a:pt x="289" y="4593"/>
                    <a:pt x="335" y="4679"/>
                  </a:cubicBezTo>
                  <a:cubicBezTo>
                    <a:pt x="404" y="4806"/>
                    <a:pt x="473" y="4932"/>
                    <a:pt x="548" y="5048"/>
                  </a:cubicBezTo>
                  <a:cubicBezTo>
                    <a:pt x="605" y="5122"/>
                    <a:pt x="697" y="5174"/>
                    <a:pt x="795" y="5163"/>
                  </a:cubicBezTo>
                  <a:lnTo>
                    <a:pt x="1066" y="5134"/>
                  </a:lnTo>
                  <a:cubicBezTo>
                    <a:pt x="1140" y="5122"/>
                    <a:pt x="1221" y="5151"/>
                    <a:pt x="1279" y="5209"/>
                  </a:cubicBezTo>
                  <a:lnTo>
                    <a:pt x="1279" y="5209"/>
                  </a:lnTo>
                  <a:cubicBezTo>
                    <a:pt x="1336" y="5266"/>
                    <a:pt x="1365" y="5347"/>
                    <a:pt x="1359" y="5427"/>
                  </a:cubicBezTo>
                  <a:lnTo>
                    <a:pt x="1330" y="5692"/>
                  </a:lnTo>
                  <a:cubicBezTo>
                    <a:pt x="1313" y="5796"/>
                    <a:pt x="1365" y="5888"/>
                    <a:pt x="1445" y="5945"/>
                  </a:cubicBezTo>
                  <a:cubicBezTo>
                    <a:pt x="1561" y="6026"/>
                    <a:pt x="1681" y="6095"/>
                    <a:pt x="1814" y="6152"/>
                  </a:cubicBezTo>
                  <a:cubicBezTo>
                    <a:pt x="1900" y="6198"/>
                    <a:pt x="2004" y="6187"/>
                    <a:pt x="2084" y="6129"/>
                  </a:cubicBezTo>
                  <a:lnTo>
                    <a:pt x="2303" y="5974"/>
                  </a:lnTo>
                  <a:cubicBezTo>
                    <a:pt x="2366" y="5922"/>
                    <a:pt x="2447" y="5911"/>
                    <a:pt x="2522" y="5928"/>
                  </a:cubicBezTo>
                  <a:lnTo>
                    <a:pt x="2522" y="5928"/>
                  </a:lnTo>
                  <a:cubicBezTo>
                    <a:pt x="2602" y="5951"/>
                    <a:pt x="2665" y="6003"/>
                    <a:pt x="2694" y="6083"/>
                  </a:cubicBezTo>
                  <a:lnTo>
                    <a:pt x="2804" y="6325"/>
                  </a:lnTo>
                  <a:cubicBezTo>
                    <a:pt x="2838" y="6411"/>
                    <a:pt x="2924" y="6475"/>
                    <a:pt x="3028" y="6486"/>
                  </a:cubicBezTo>
                  <a:cubicBezTo>
                    <a:pt x="3097" y="6492"/>
                    <a:pt x="3172" y="6492"/>
                    <a:pt x="3241" y="6492"/>
                  </a:cubicBezTo>
                  <a:cubicBezTo>
                    <a:pt x="3316" y="6492"/>
                    <a:pt x="3385" y="6492"/>
                    <a:pt x="3460" y="6486"/>
                  </a:cubicBezTo>
                  <a:cubicBezTo>
                    <a:pt x="3557" y="6475"/>
                    <a:pt x="3644" y="6417"/>
                    <a:pt x="3684" y="6325"/>
                  </a:cubicBezTo>
                  <a:lnTo>
                    <a:pt x="3788" y="6083"/>
                  </a:lnTo>
                  <a:cubicBezTo>
                    <a:pt x="3828" y="6009"/>
                    <a:pt x="3885" y="5951"/>
                    <a:pt x="3960" y="5928"/>
                  </a:cubicBezTo>
                  <a:lnTo>
                    <a:pt x="3960" y="5928"/>
                  </a:lnTo>
                  <a:cubicBezTo>
                    <a:pt x="4041" y="5911"/>
                    <a:pt x="4121" y="5922"/>
                    <a:pt x="4185" y="5974"/>
                  </a:cubicBezTo>
                  <a:lnTo>
                    <a:pt x="4403" y="6129"/>
                  </a:lnTo>
                  <a:cubicBezTo>
                    <a:pt x="4484" y="6187"/>
                    <a:pt x="4588" y="6204"/>
                    <a:pt x="4674" y="6152"/>
                  </a:cubicBezTo>
                  <a:cubicBezTo>
                    <a:pt x="4806" y="6089"/>
                    <a:pt x="4927" y="6014"/>
                    <a:pt x="5042" y="5945"/>
                  </a:cubicBezTo>
                  <a:cubicBezTo>
                    <a:pt x="5123" y="5888"/>
                    <a:pt x="5175" y="5796"/>
                    <a:pt x="5157" y="5692"/>
                  </a:cubicBezTo>
                  <a:lnTo>
                    <a:pt x="5129" y="5427"/>
                  </a:lnTo>
                  <a:cubicBezTo>
                    <a:pt x="5123" y="5347"/>
                    <a:pt x="5152" y="5266"/>
                    <a:pt x="5209" y="5209"/>
                  </a:cubicBezTo>
                  <a:lnTo>
                    <a:pt x="5209" y="5209"/>
                  </a:lnTo>
                  <a:cubicBezTo>
                    <a:pt x="5267" y="5151"/>
                    <a:pt x="5347" y="5122"/>
                    <a:pt x="5422" y="5134"/>
                  </a:cubicBezTo>
                  <a:lnTo>
                    <a:pt x="5693" y="5163"/>
                  </a:lnTo>
                  <a:cubicBezTo>
                    <a:pt x="5790" y="5174"/>
                    <a:pt x="5882" y="5122"/>
                    <a:pt x="5940" y="5048"/>
                  </a:cubicBezTo>
                  <a:cubicBezTo>
                    <a:pt x="6021" y="4932"/>
                    <a:pt x="6095" y="4806"/>
                    <a:pt x="6153" y="4679"/>
                  </a:cubicBezTo>
                  <a:cubicBezTo>
                    <a:pt x="6193" y="4593"/>
                    <a:pt x="6187" y="4484"/>
                    <a:pt x="6130" y="4403"/>
                  </a:cubicBezTo>
                  <a:lnTo>
                    <a:pt x="5969" y="4190"/>
                  </a:lnTo>
                  <a:cubicBezTo>
                    <a:pt x="5923" y="4127"/>
                    <a:pt x="5905" y="4046"/>
                    <a:pt x="5928" y="3966"/>
                  </a:cubicBezTo>
                  <a:lnTo>
                    <a:pt x="5928" y="3966"/>
                  </a:lnTo>
                  <a:cubicBezTo>
                    <a:pt x="5951" y="3885"/>
                    <a:pt x="5998" y="3822"/>
                    <a:pt x="6078" y="3793"/>
                  </a:cubicBezTo>
                  <a:lnTo>
                    <a:pt x="6326" y="3684"/>
                  </a:lnTo>
                  <a:cubicBezTo>
                    <a:pt x="6412" y="3649"/>
                    <a:pt x="6475" y="3563"/>
                    <a:pt x="6481" y="3465"/>
                  </a:cubicBezTo>
                  <a:cubicBezTo>
                    <a:pt x="6487" y="3390"/>
                    <a:pt x="6487" y="3321"/>
                    <a:pt x="6487" y="3246"/>
                  </a:cubicBezTo>
                  <a:cubicBezTo>
                    <a:pt x="6487" y="3166"/>
                    <a:pt x="6487" y="3097"/>
                    <a:pt x="6481" y="3033"/>
                  </a:cubicBezTo>
                  <a:close/>
                  <a:moveTo>
                    <a:pt x="3252" y="4368"/>
                  </a:moveTo>
                  <a:cubicBezTo>
                    <a:pt x="2631" y="4368"/>
                    <a:pt x="2130" y="3868"/>
                    <a:pt x="2130" y="3246"/>
                  </a:cubicBezTo>
                  <a:cubicBezTo>
                    <a:pt x="2130" y="2631"/>
                    <a:pt x="2631" y="2124"/>
                    <a:pt x="3252" y="2124"/>
                  </a:cubicBezTo>
                  <a:cubicBezTo>
                    <a:pt x="3868" y="2124"/>
                    <a:pt x="4375" y="2631"/>
                    <a:pt x="4375" y="3246"/>
                  </a:cubicBezTo>
                  <a:cubicBezTo>
                    <a:pt x="4375" y="3868"/>
                    <a:pt x="3868" y="4368"/>
                    <a:pt x="3252" y="4368"/>
                  </a:cubicBezTo>
                  <a:close/>
                </a:path>
              </a:pathLst>
            </a:custGeom>
            <a:solidFill>
              <a:srgbClr val="134F5C">
                <a:alpha val="56600"/>
              </a:srgbClr>
            </a:solidFill>
            <a:ln w="19050" cap="flat" cmpd="sng">
              <a:solidFill>
                <a:schemeClr val="lt2"/>
              </a:solidFill>
              <a:prstDash val="solid"/>
              <a:miter lim="575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36">
              <a:extLst>
                <a:ext uri="{FF2B5EF4-FFF2-40B4-BE49-F238E27FC236}">
                  <a16:creationId xmlns:a16="http://schemas.microsoft.com/office/drawing/2014/main" id="{68FA2B37-121F-B061-133E-0FBCD20DEBCD}"/>
                </a:ext>
              </a:extLst>
            </p:cNvPr>
            <p:cNvSpPr/>
            <p:nvPr/>
          </p:nvSpPr>
          <p:spPr>
            <a:xfrm>
              <a:off x="6379556" y="1780922"/>
              <a:ext cx="412338" cy="411893"/>
            </a:xfrm>
            <a:custGeom>
              <a:avLst/>
              <a:gdLst/>
              <a:ahLst/>
              <a:cxnLst/>
              <a:rect l="l" t="t" r="r" b="b"/>
              <a:pathLst>
                <a:path w="6493" h="6486" fill="none" extrusionOk="0">
                  <a:moveTo>
                    <a:pt x="6486" y="3027"/>
                  </a:moveTo>
                  <a:cubicBezTo>
                    <a:pt x="6475" y="2929"/>
                    <a:pt x="6417" y="2837"/>
                    <a:pt x="6325" y="2803"/>
                  </a:cubicBezTo>
                  <a:lnTo>
                    <a:pt x="6084" y="2693"/>
                  </a:lnTo>
                  <a:cubicBezTo>
                    <a:pt x="6009" y="2665"/>
                    <a:pt x="5951" y="2601"/>
                    <a:pt x="5928" y="2521"/>
                  </a:cubicBezTo>
                  <a:lnTo>
                    <a:pt x="5928" y="2521"/>
                  </a:lnTo>
                  <a:cubicBezTo>
                    <a:pt x="5911" y="2446"/>
                    <a:pt x="5922" y="2365"/>
                    <a:pt x="5974" y="2302"/>
                  </a:cubicBezTo>
                  <a:lnTo>
                    <a:pt x="6130" y="2083"/>
                  </a:lnTo>
                  <a:cubicBezTo>
                    <a:pt x="6187" y="2009"/>
                    <a:pt x="6204" y="1899"/>
                    <a:pt x="6153" y="1813"/>
                  </a:cubicBezTo>
                  <a:cubicBezTo>
                    <a:pt x="6089" y="1681"/>
                    <a:pt x="6014" y="1560"/>
                    <a:pt x="5945" y="1445"/>
                  </a:cubicBezTo>
                  <a:cubicBezTo>
                    <a:pt x="5888" y="1364"/>
                    <a:pt x="5796" y="1312"/>
                    <a:pt x="5692" y="1330"/>
                  </a:cubicBezTo>
                  <a:lnTo>
                    <a:pt x="5427" y="1358"/>
                  </a:lnTo>
                  <a:cubicBezTo>
                    <a:pt x="5347" y="1364"/>
                    <a:pt x="5266" y="1335"/>
                    <a:pt x="5209" y="1278"/>
                  </a:cubicBezTo>
                  <a:lnTo>
                    <a:pt x="5209" y="1278"/>
                  </a:lnTo>
                  <a:cubicBezTo>
                    <a:pt x="5151" y="1220"/>
                    <a:pt x="5122" y="1145"/>
                    <a:pt x="5134" y="1065"/>
                  </a:cubicBezTo>
                  <a:lnTo>
                    <a:pt x="5163" y="800"/>
                  </a:lnTo>
                  <a:cubicBezTo>
                    <a:pt x="5174" y="696"/>
                    <a:pt x="5122" y="604"/>
                    <a:pt x="5048" y="547"/>
                  </a:cubicBezTo>
                  <a:cubicBezTo>
                    <a:pt x="4927" y="466"/>
                    <a:pt x="4806" y="397"/>
                    <a:pt x="4679" y="340"/>
                  </a:cubicBezTo>
                  <a:cubicBezTo>
                    <a:pt x="4593" y="294"/>
                    <a:pt x="4484" y="299"/>
                    <a:pt x="4403" y="357"/>
                  </a:cubicBezTo>
                  <a:lnTo>
                    <a:pt x="4190" y="518"/>
                  </a:lnTo>
                  <a:cubicBezTo>
                    <a:pt x="4127" y="570"/>
                    <a:pt x="4046" y="581"/>
                    <a:pt x="3966" y="558"/>
                  </a:cubicBezTo>
                  <a:lnTo>
                    <a:pt x="3966" y="558"/>
                  </a:lnTo>
                  <a:cubicBezTo>
                    <a:pt x="3885" y="535"/>
                    <a:pt x="3822" y="489"/>
                    <a:pt x="3793" y="409"/>
                  </a:cubicBezTo>
                  <a:lnTo>
                    <a:pt x="3684" y="167"/>
                  </a:lnTo>
                  <a:cubicBezTo>
                    <a:pt x="3649" y="81"/>
                    <a:pt x="3563" y="12"/>
                    <a:pt x="3459" y="6"/>
                  </a:cubicBezTo>
                  <a:cubicBezTo>
                    <a:pt x="3390" y="0"/>
                    <a:pt x="3315" y="0"/>
                    <a:pt x="3246" y="0"/>
                  </a:cubicBezTo>
                  <a:cubicBezTo>
                    <a:pt x="3172" y="0"/>
                    <a:pt x="3103" y="0"/>
                    <a:pt x="3028" y="6"/>
                  </a:cubicBezTo>
                  <a:cubicBezTo>
                    <a:pt x="2930" y="12"/>
                    <a:pt x="2849" y="69"/>
                    <a:pt x="2809" y="167"/>
                  </a:cubicBezTo>
                  <a:lnTo>
                    <a:pt x="2700" y="409"/>
                  </a:lnTo>
                  <a:cubicBezTo>
                    <a:pt x="2671" y="484"/>
                    <a:pt x="2608" y="541"/>
                    <a:pt x="2527" y="558"/>
                  </a:cubicBezTo>
                  <a:lnTo>
                    <a:pt x="2527" y="558"/>
                  </a:lnTo>
                  <a:cubicBezTo>
                    <a:pt x="2446" y="581"/>
                    <a:pt x="2366" y="570"/>
                    <a:pt x="2303" y="518"/>
                  </a:cubicBezTo>
                  <a:lnTo>
                    <a:pt x="2090" y="357"/>
                  </a:lnTo>
                  <a:cubicBezTo>
                    <a:pt x="2009" y="299"/>
                    <a:pt x="1900" y="288"/>
                    <a:pt x="1813" y="340"/>
                  </a:cubicBezTo>
                  <a:cubicBezTo>
                    <a:pt x="1687" y="403"/>
                    <a:pt x="1560" y="472"/>
                    <a:pt x="1445" y="547"/>
                  </a:cubicBezTo>
                  <a:cubicBezTo>
                    <a:pt x="1370" y="604"/>
                    <a:pt x="1319" y="696"/>
                    <a:pt x="1330" y="800"/>
                  </a:cubicBezTo>
                  <a:lnTo>
                    <a:pt x="1359" y="1065"/>
                  </a:lnTo>
                  <a:cubicBezTo>
                    <a:pt x="1370" y="1145"/>
                    <a:pt x="1342" y="1220"/>
                    <a:pt x="1284" y="1278"/>
                  </a:cubicBezTo>
                  <a:lnTo>
                    <a:pt x="1284" y="1278"/>
                  </a:lnTo>
                  <a:cubicBezTo>
                    <a:pt x="1226" y="1335"/>
                    <a:pt x="1146" y="1364"/>
                    <a:pt x="1065" y="1358"/>
                  </a:cubicBezTo>
                  <a:lnTo>
                    <a:pt x="801" y="1330"/>
                  </a:lnTo>
                  <a:cubicBezTo>
                    <a:pt x="697" y="1318"/>
                    <a:pt x="605" y="1364"/>
                    <a:pt x="547" y="1445"/>
                  </a:cubicBezTo>
                  <a:cubicBezTo>
                    <a:pt x="467" y="1560"/>
                    <a:pt x="398" y="1681"/>
                    <a:pt x="340" y="1813"/>
                  </a:cubicBezTo>
                  <a:cubicBezTo>
                    <a:pt x="294" y="1899"/>
                    <a:pt x="306" y="2003"/>
                    <a:pt x="363" y="2083"/>
                  </a:cubicBezTo>
                  <a:lnTo>
                    <a:pt x="519" y="2302"/>
                  </a:lnTo>
                  <a:cubicBezTo>
                    <a:pt x="570" y="2365"/>
                    <a:pt x="582" y="2446"/>
                    <a:pt x="565" y="2521"/>
                  </a:cubicBezTo>
                  <a:lnTo>
                    <a:pt x="565" y="2521"/>
                  </a:lnTo>
                  <a:cubicBezTo>
                    <a:pt x="542" y="2601"/>
                    <a:pt x="490" y="2665"/>
                    <a:pt x="409" y="2693"/>
                  </a:cubicBezTo>
                  <a:lnTo>
                    <a:pt x="168" y="2803"/>
                  </a:lnTo>
                  <a:cubicBezTo>
                    <a:pt x="81" y="2837"/>
                    <a:pt x="18" y="2924"/>
                    <a:pt x="6" y="3027"/>
                  </a:cubicBezTo>
                  <a:cubicBezTo>
                    <a:pt x="1" y="3102"/>
                    <a:pt x="1" y="3171"/>
                    <a:pt x="1" y="3246"/>
                  </a:cubicBezTo>
                  <a:cubicBezTo>
                    <a:pt x="1" y="3315"/>
                    <a:pt x="1" y="3390"/>
                    <a:pt x="6" y="3459"/>
                  </a:cubicBezTo>
                  <a:cubicBezTo>
                    <a:pt x="18" y="3557"/>
                    <a:pt x="75" y="3637"/>
                    <a:pt x="168" y="3683"/>
                  </a:cubicBezTo>
                  <a:lnTo>
                    <a:pt x="409" y="3793"/>
                  </a:lnTo>
                  <a:cubicBezTo>
                    <a:pt x="484" y="3821"/>
                    <a:pt x="542" y="3885"/>
                    <a:pt x="565" y="3965"/>
                  </a:cubicBezTo>
                  <a:lnTo>
                    <a:pt x="565" y="3965"/>
                  </a:lnTo>
                  <a:cubicBezTo>
                    <a:pt x="582" y="4040"/>
                    <a:pt x="570" y="4121"/>
                    <a:pt x="519" y="4184"/>
                  </a:cubicBezTo>
                  <a:lnTo>
                    <a:pt x="363" y="4403"/>
                  </a:lnTo>
                  <a:cubicBezTo>
                    <a:pt x="306" y="4483"/>
                    <a:pt x="288" y="4587"/>
                    <a:pt x="340" y="4673"/>
                  </a:cubicBezTo>
                  <a:cubicBezTo>
                    <a:pt x="404" y="4805"/>
                    <a:pt x="478" y="4926"/>
                    <a:pt x="547" y="5041"/>
                  </a:cubicBezTo>
                  <a:cubicBezTo>
                    <a:pt x="605" y="5122"/>
                    <a:pt x="697" y="5174"/>
                    <a:pt x="801" y="5156"/>
                  </a:cubicBezTo>
                  <a:lnTo>
                    <a:pt x="1065" y="5128"/>
                  </a:lnTo>
                  <a:cubicBezTo>
                    <a:pt x="1146" y="5122"/>
                    <a:pt x="1226" y="5151"/>
                    <a:pt x="1284" y="5208"/>
                  </a:cubicBezTo>
                  <a:lnTo>
                    <a:pt x="1284" y="5208"/>
                  </a:lnTo>
                  <a:cubicBezTo>
                    <a:pt x="1342" y="5266"/>
                    <a:pt x="1370" y="5346"/>
                    <a:pt x="1359" y="5421"/>
                  </a:cubicBezTo>
                  <a:lnTo>
                    <a:pt x="1330" y="5692"/>
                  </a:lnTo>
                  <a:cubicBezTo>
                    <a:pt x="1319" y="5789"/>
                    <a:pt x="1370" y="5882"/>
                    <a:pt x="1445" y="5939"/>
                  </a:cubicBezTo>
                  <a:cubicBezTo>
                    <a:pt x="1560" y="6020"/>
                    <a:pt x="1687" y="6094"/>
                    <a:pt x="1813" y="6152"/>
                  </a:cubicBezTo>
                  <a:cubicBezTo>
                    <a:pt x="1900" y="6192"/>
                    <a:pt x="2009" y="6187"/>
                    <a:pt x="2090" y="6129"/>
                  </a:cubicBezTo>
                  <a:lnTo>
                    <a:pt x="2303" y="5968"/>
                  </a:lnTo>
                  <a:cubicBezTo>
                    <a:pt x="2366" y="5922"/>
                    <a:pt x="2446" y="5905"/>
                    <a:pt x="2527" y="5928"/>
                  </a:cubicBezTo>
                  <a:lnTo>
                    <a:pt x="2527" y="5928"/>
                  </a:lnTo>
                  <a:cubicBezTo>
                    <a:pt x="2608" y="5951"/>
                    <a:pt x="2671" y="5997"/>
                    <a:pt x="2700" y="6077"/>
                  </a:cubicBezTo>
                  <a:lnTo>
                    <a:pt x="2809" y="6325"/>
                  </a:lnTo>
                  <a:cubicBezTo>
                    <a:pt x="2844" y="6411"/>
                    <a:pt x="2930" y="6474"/>
                    <a:pt x="3028" y="6480"/>
                  </a:cubicBezTo>
                  <a:cubicBezTo>
                    <a:pt x="3103" y="6486"/>
                    <a:pt x="3172" y="6486"/>
                    <a:pt x="3246" y="6486"/>
                  </a:cubicBezTo>
                  <a:cubicBezTo>
                    <a:pt x="3315" y="6486"/>
                    <a:pt x="3390" y="6486"/>
                    <a:pt x="3459" y="6480"/>
                  </a:cubicBezTo>
                  <a:cubicBezTo>
                    <a:pt x="3563" y="6474"/>
                    <a:pt x="3643" y="6417"/>
                    <a:pt x="3684" y="6325"/>
                  </a:cubicBezTo>
                  <a:lnTo>
                    <a:pt x="3793" y="6077"/>
                  </a:lnTo>
                  <a:cubicBezTo>
                    <a:pt x="3822" y="6008"/>
                    <a:pt x="3885" y="5951"/>
                    <a:pt x="3966" y="5928"/>
                  </a:cubicBezTo>
                  <a:lnTo>
                    <a:pt x="3966" y="5928"/>
                  </a:lnTo>
                  <a:cubicBezTo>
                    <a:pt x="4046" y="5905"/>
                    <a:pt x="4121" y="5922"/>
                    <a:pt x="4190" y="5968"/>
                  </a:cubicBezTo>
                  <a:lnTo>
                    <a:pt x="4403" y="6129"/>
                  </a:lnTo>
                  <a:cubicBezTo>
                    <a:pt x="4484" y="6187"/>
                    <a:pt x="4593" y="6198"/>
                    <a:pt x="4679" y="6152"/>
                  </a:cubicBezTo>
                  <a:cubicBezTo>
                    <a:pt x="4806" y="6083"/>
                    <a:pt x="4927" y="6014"/>
                    <a:pt x="5048" y="5939"/>
                  </a:cubicBezTo>
                  <a:cubicBezTo>
                    <a:pt x="5122" y="5882"/>
                    <a:pt x="5174" y="5789"/>
                    <a:pt x="5163" y="5692"/>
                  </a:cubicBezTo>
                  <a:lnTo>
                    <a:pt x="5134" y="5421"/>
                  </a:lnTo>
                  <a:cubicBezTo>
                    <a:pt x="5122" y="5346"/>
                    <a:pt x="5151" y="5266"/>
                    <a:pt x="5209" y="5208"/>
                  </a:cubicBezTo>
                  <a:lnTo>
                    <a:pt x="5209" y="5208"/>
                  </a:lnTo>
                  <a:cubicBezTo>
                    <a:pt x="5266" y="5151"/>
                    <a:pt x="5347" y="5122"/>
                    <a:pt x="5427" y="5128"/>
                  </a:cubicBezTo>
                  <a:lnTo>
                    <a:pt x="5692" y="5156"/>
                  </a:lnTo>
                  <a:cubicBezTo>
                    <a:pt x="5796" y="5174"/>
                    <a:pt x="5888" y="5122"/>
                    <a:pt x="5945" y="5041"/>
                  </a:cubicBezTo>
                  <a:cubicBezTo>
                    <a:pt x="6026" y="4926"/>
                    <a:pt x="6095" y="4805"/>
                    <a:pt x="6153" y="4673"/>
                  </a:cubicBezTo>
                  <a:cubicBezTo>
                    <a:pt x="6199" y="4587"/>
                    <a:pt x="6187" y="4483"/>
                    <a:pt x="6130" y="4403"/>
                  </a:cubicBezTo>
                  <a:lnTo>
                    <a:pt x="5974" y="4184"/>
                  </a:lnTo>
                  <a:cubicBezTo>
                    <a:pt x="5922" y="4121"/>
                    <a:pt x="5911" y="4040"/>
                    <a:pt x="5928" y="3965"/>
                  </a:cubicBezTo>
                  <a:lnTo>
                    <a:pt x="5928" y="3965"/>
                  </a:lnTo>
                  <a:cubicBezTo>
                    <a:pt x="5951" y="3885"/>
                    <a:pt x="6003" y="3821"/>
                    <a:pt x="6084" y="3793"/>
                  </a:cubicBezTo>
                  <a:lnTo>
                    <a:pt x="6325" y="3683"/>
                  </a:lnTo>
                  <a:cubicBezTo>
                    <a:pt x="6412" y="3649"/>
                    <a:pt x="6475" y="3562"/>
                    <a:pt x="6486" y="3459"/>
                  </a:cubicBezTo>
                  <a:cubicBezTo>
                    <a:pt x="6492" y="3390"/>
                    <a:pt x="6492" y="3315"/>
                    <a:pt x="6492" y="3246"/>
                  </a:cubicBezTo>
                  <a:cubicBezTo>
                    <a:pt x="6492" y="3171"/>
                    <a:pt x="6486" y="3102"/>
                    <a:pt x="6486" y="3027"/>
                  </a:cubicBezTo>
                  <a:close/>
                  <a:moveTo>
                    <a:pt x="3246" y="4368"/>
                  </a:moveTo>
                  <a:cubicBezTo>
                    <a:pt x="2625" y="4368"/>
                    <a:pt x="2124" y="3862"/>
                    <a:pt x="2124" y="3246"/>
                  </a:cubicBezTo>
                  <a:cubicBezTo>
                    <a:pt x="2124" y="2624"/>
                    <a:pt x="2625" y="2124"/>
                    <a:pt x="3246" y="2124"/>
                  </a:cubicBezTo>
                  <a:cubicBezTo>
                    <a:pt x="3868" y="2124"/>
                    <a:pt x="4369" y="2624"/>
                    <a:pt x="4369" y="3246"/>
                  </a:cubicBezTo>
                  <a:cubicBezTo>
                    <a:pt x="4369" y="3862"/>
                    <a:pt x="3868" y="4368"/>
                    <a:pt x="3246" y="4368"/>
                  </a:cubicBezTo>
                  <a:close/>
                </a:path>
              </a:pathLst>
            </a:custGeom>
            <a:solidFill>
              <a:srgbClr val="134F5C">
                <a:alpha val="56600"/>
              </a:srgbClr>
            </a:solidFill>
            <a:ln w="19050" cap="flat" cmpd="sng">
              <a:solidFill>
                <a:schemeClr val="lt2"/>
              </a:solidFill>
              <a:prstDash val="solid"/>
              <a:miter lim="575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94" name="Google Shape;494;p36">
              <a:extLst>
                <a:ext uri="{FF2B5EF4-FFF2-40B4-BE49-F238E27FC236}">
                  <a16:creationId xmlns:a16="http://schemas.microsoft.com/office/drawing/2014/main" id="{E5F44BC8-8ED0-C7CC-9FE2-146574DAABFB}"/>
                </a:ext>
              </a:extLst>
            </p:cNvPr>
            <p:cNvGrpSpPr/>
            <p:nvPr/>
          </p:nvGrpSpPr>
          <p:grpSpPr>
            <a:xfrm>
              <a:off x="7261919" y="2979030"/>
              <a:ext cx="842315" cy="841757"/>
              <a:chOff x="7273478" y="2705981"/>
              <a:chExt cx="1055136" cy="1054437"/>
            </a:xfrm>
          </p:grpSpPr>
          <p:sp>
            <p:nvSpPr>
              <p:cNvPr id="495" name="Google Shape;495;p36">
                <a:extLst>
                  <a:ext uri="{FF2B5EF4-FFF2-40B4-BE49-F238E27FC236}">
                    <a16:creationId xmlns:a16="http://schemas.microsoft.com/office/drawing/2014/main" id="{D797DFF5-66CA-DF1B-5ECD-54C84BF27E89}"/>
                  </a:ext>
                </a:extLst>
              </p:cNvPr>
              <p:cNvSpPr/>
              <p:nvPr/>
            </p:nvSpPr>
            <p:spPr>
              <a:xfrm>
                <a:off x="7363723" y="2795527"/>
                <a:ext cx="874273" cy="874273"/>
              </a:xfrm>
              <a:custGeom>
                <a:avLst/>
                <a:gdLst/>
                <a:ahLst/>
                <a:cxnLst/>
                <a:rect l="l" t="t" r="r" b="b"/>
                <a:pathLst>
                  <a:path w="13767" h="13767" extrusionOk="0">
                    <a:moveTo>
                      <a:pt x="13766" y="6884"/>
                    </a:moveTo>
                    <a:cubicBezTo>
                      <a:pt x="13766" y="10687"/>
                      <a:pt x="10682" y="13766"/>
                      <a:pt x="6883" y="13766"/>
                    </a:cubicBezTo>
                    <a:cubicBezTo>
                      <a:pt x="3080" y="13766"/>
                      <a:pt x="1" y="10687"/>
                      <a:pt x="1" y="6884"/>
                    </a:cubicBezTo>
                    <a:cubicBezTo>
                      <a:pt x="1" y="3080"/>
                      <a:pt x="3080" y="1"/>
                      <a:pt x="6883" y="1"/>
                    </a:cubicBezTo>
                    <a:cubicBezTo>
                      <a:pt x="10682" y="1"/>
                      <a:pt x="13766" y="3080"/>
                      <a:pt x="13766" y="688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" name="Google Shape;496;p36">
                <a:extLst>
                  <a:ext uri="{FF2B5EF4-FFF2-40B4-BE49-F238E27FC236}">
                    <a16:creationId xmlns:a16="http://schemas.microsoft.com/office/drawing/2014/main" id="{AC34E205-ED6C-95D1-FDAF-A7B8AFB95824}"/>
                  </a:ext>
                </a:extLst>
              </p:cNvPr>
              <p:cNvSpPr/>
              <p:nvPr/>
            </p:nvSpPr>
            <p:spPr>
              <a:xfrm>
                <a:off x="7273478" y="2705981"/>
                <a:ext cx="1055136" cy="1054437"/>
              </a:xfrm>
              <a:custGeom>
                <a:avLst/>
                <a:gdLst/>
                <a:ahLst/>
                <a:cxnLst/>
                <a:rect l="l" t="t" r="r" b="b"/>
                <a:pathLst>
                  <a:path w="16615" h="16604" extrusionOk="0">
                    <a:moveTo>
                      <a:pt x="8304" y="16604"/>
                    </a:moveTo>
                    <a:cubicBezTo>
                      <a:pt x="3724" y="16604"/>
                      <a:pt x="0" y="12874"/>
                      <a:pt x="0" y="8299"/>
                    </a:cubicBezTo>
                    <a:cubicBezTo>
                      <a:pt x="0" y="3718"/>
                      <a:pt x="3729" y="1"/>
                      <a:pt x="8304" y="1"/>
                    </a:cubicBezTo>
                    <a:cubicBezTo>
                      <a:pt x="12880" y="1"/>
                      <a:pt x="16603" y="3724"/>
                      <a:pt x="16603" y="8299"/>
                    </a:cubicBezTo>
                    <a:cubicBezTo>
                      <a:pt x="16614" y="12874"/>
                      <a:pt x="12885" y="16604"/>
                      <a:pt x="8304" y="16604"/>
                    </a:cubicBezTo>
                    <a:close/>
                    <a:moveTo>
                      <a:pt x="8304" y="99"/>
                    </a:moveTo>
                    <a:cubicBezTo>
                      <a:pt x="3787" y="99"/>
                      <a:pt x="110" y="3776"/>
                      <a:pt x="110" y="8294"/>
                    </a:cubicBezTo>
                    <a:cubicBezTo>
                      <a:pt x="110" y="12811"/>
                      <a:pt x="3787" y="16488"/>
                      <a:pt x="8304" y="16488"/>
                    </a:cubicBezTo>
                    <a:cubicBezTo>
                      <a:pt x="12822" y="16488"/>
                      <a:pt x="16499" y="12811"/>
                      <a:pt x="16499" y="8294"/>
                    </a:cubicBezTo>
                    <a:cubicBezTo>
                      <a:pt x="16499" y="3776"/>
                      <a:pt x="12822" y="99"/>
                      <a:pt x="8304" y="99"/>
                    </a:cubicBezTo>
                    <a:close/>
                  </a:path>
                </a:pathLst>
              </a:custGeom>
              <a:solidFill>
                <a:srgbClr val="134F5C">
                  <a:alpha val="56600"/>
                </a:srgbClr>
              </a:solidFill>
              <a:ln w="1905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" name="Google Shape;497;p36">
                <a:extLst>
                  <a:ext uri="{FF2B5EF4-FFF2-40B4-BE49-F238E27FC236}">
                    <a16:creationId xmlns:a16="http://schemas.microsoft.com/office/drawing/2014/main" id="{5206D7CE-B90C-0CA0-06F7-8197266A1229}"/>
                  </a:ext>
                </a:extLst>
              </p:cNvPr>
              <p:cNvSpPr/>
              <p:nvPr/>
            </p:nvSpPr>
            <p:spPr>
              <a:xfrm>
                <a:off x="7594909" y="3046603"/>
                <a:ext cx="412274" cy="411957"/>
              </a:xfrm>
              <a:custGeom>
                <a:avLst/>
                <a:gdLst/>
                <a:ahLst/>
                <a:cxnLst/>
                <a:rect l="l" t="t" r="r" b="b"/>
                <a:pathLst>
                  <a:path w="6492" h="6487" fill="none" extrusionOk="0">
                    <a:moveTo>
                      <a:pt x="6486" y="3028"/>
                    </a:moveTo>
                    <a:cubicBezTo>
                      <a:pt x="6475" y="2930"/>
                      <a:pt x="6417" y="2844"/>
                      <a:pt x="6325" y="2804"/>
                    </a:cubicBezTo>
                    <a:lnTo>
                      <a:pt x="6083" y="2700"/>
                    </a:lnTo>
                    <a:cubicBezTo>
                      <a:pt x="6009" y="2671"/>
                      <a:pt x="5951" y="2602"/>
                      <a:pt x="5928" y="2527"/>
                    </a:cubicBezTo>
                    <a:lnTo>
                      <a:pt x="5928" y="2527"/>
                    </a:lnTo>
                    <a:cubicBezTo>
                      <a:pt x="5911" y="2447"/>
                      <a:pt x="5922" y="2366"/>
                      <a:pt x="5974" y="2303"/>
                    </a:cubicBezTo>
                    <a:lnTo>
                      <a:pt x="6129" y="2084"/>
                    </a:lnTo>
                    <a:cubicBezTo>
                      <a:pt x="6187" y="2004"/>
                      <a:pt x="6204" y="1900"/>
                      <a:pt x="6152" y="1814"/>
                    </a:cubicBezTo>
                    <a:cubicBezTo>
                      <a:pt x="6089" y="1681"/>
                      <a:pt x="6014" y="1561"/>
                      <a:pt x="5945" y="1445"/>
                    </a:cubicBezTo>
                    <a:cubicBezTo>
                      <a:pt x="5888" y="1365"/>
                      <a:pt x="5796" y="1313"/>
                      <a:pt x="5692" y="1330"/>
                    </a:cubicBezTo>
                    <a:lnTo>
                      <a:pt x="5427" y="1359"/>
                    </a:lnTo>
                    <a:cubicBezTo>
                      <a:pt x="5347" y="1365"/>
                      <a:pt x="5266" y="1336"/>
                      <a:pt x="5209" y="1279"/>
                    </a:cubicBezTo>
                    <a:lnTo>
                      <a:pt x="5209" y="1279"/>
                    </a:lnTo>
                    <a:cubicBezTo>
                      <a:pt x="5151" y="1221"/>
                      <a:pt x="5122" y="1140"/>
                      <a:pt x="5128" y="1066"/>
                    </a:cubicBezTo>
                    <a:lnTo>
                      <a:pt x="5157" y="795"/>
                    </a:lnTo>
                    <a:cubicBezTo>
                      <a:pt x="5174" y="697"/>
                      <a:pt x="5122" y="605"/>
                      <a:pt x="5042" y="548"/>
                    </a:cubicBezTo>
                    <a:cubicBezTo>
                      <a:pt x="4927" y="467"/>
                      <a:pt x="4806" y="392"/>
                      <a:pt x="4679" y="335"/>
                    </a:cubicBezTo>
                    <a:cubicBezTo>
                      <a:pt x="4593" y="294"/>
                      <a:pt x="4483" y="300"/>
                      <a:pt x="4403" y="358"/>
                    </a:cubicBezTo>
                    <a:lnTo>
                      <a:pt x="4190" y="519"/>
                    </a:lnTo>
                    <a:cubicBezTo>
                      <a:pt x="4121" y="565"/>
                      <a:pt x="4046" y="582"/>
                      <a:pt x="3966" y="559"/>
                    </a:cubicBezTo>
                    <a:lnTo>
                      <a:pt x="3966" y="559"/>
                    </a:lnTo>
                    <a:cubicBezTo>
                      <a:pt x="3885" y="536"/>
                      <a:pt x="3822" y="490"/>
                      <a:pt x="3793" y="410"/>
                    </a:cubicBezTo>
                    <a:lnTo>
                      <a:pt x="3684" y="162"/>
                    </a:lnTo>
                    <a:cubicBezTo>
                      <a:pt x="3649" y="76"/>
                      <a:pt x="3563" y="13"/>
                      <a:pt x="3459" y="7"/>
                    </a:cubicBezTo>
                    <a:cubicBezTo>
                      <a:pt x="3390" y="1"/>
                      <a:pt x="3315" y="1"/>
                      <a:pt x="3246" y="1"/>
                    </a:cubicBezTo>
                    <a:cubicBezTo>
                      <a:pt x="3171" y="1"/>
                      <a:pt x="3102" y="1"/>
                      <a:pt x="3028" y="7"/>
                    </a:cubicBezTo>
                    <a:cubicBezTo>
                      <a:pt x="2930" y="13"/>
                      <a:pt x="2849" y="70"/>
                      <a:pt x="2809" y="162"/>
                    </a:cubicBezTo>
                    <a:lnTo>
                      <a:pt x="2699" y="410"/>
                    </a:lnTo>
                    <a:cubicBezTo>
                      <a:pt x="2665" y="479"/>
                      <a:pt x="2607" y="536"/>
                      <a:pt x="2527" y="559"/>
                    </a:cubicBezTo>
                    <a:lnTo>
                      <a:pt x="2527" y="559"/>
                    </a:lnTo>
                    <a:cubicBezTo>
                      <a:pt x="2446" y="582"/>
                      <a:pt x="2366" y="565"/>
                      <a:pt x="2302" y="519"/>
                    </a:cubicBezTo>
                    <a:lnTo>
                      <a:pt x="2089" y="358"/>
                    </a:lnTo>
                    <a:cubicBezTo>
                      <a:pt x="2009" y="300"/>
                      <a:pt x="1900" y="289"/>
                      <a:pt x="1813" y="335"/>
                    </a:cubicBezTo>
                    <a:cubicBezTo>
                      <a:pt x="1687" y="404"/>
                      <a:pt x="1560" y="473"/>
                      <a:pt x="1445" y="548"/>
                    </a:cubicBezTo>
                    <a:cubicBezTo>
                      <a:pt x="1370" y="605"/>
                      <a:pt x="1318" y="697"/>
                      <a:pt x="1330" y="795"/>
                    </a:cubicBezTo>
                    <a:lnTo>
                      <a:pt x="1359" y="1066"/>
                    </a:lnTo>
                    <a:cubicBezTo>
                      <a:pt x="1370" y="1140"/>
                      <a:pt x="1341" y="1221"/>
                      <a:pt x="1284" y="1279"/>
                    </a:cubicBezTo>
                    <a:lnTo>
                      <a:pt x="1284" y="1279"/>
                    </a:lnTo>
                    <a:cubicBezTo>
                      <a:pt x="1226" y="1336"/>
                      <a:pt x="1146" y="1365"/>
                      <a:pt x="1065" y="1359"/>
                    </a:cubicBezTo>
                    <a:lnTo>
                      <a:pt x="800" y="1330"/>
                    </a:lnTo>
                    <a:cubicBezTo>
                      <a:pt x="697" y="1313"/>
                      <a:pt x="605" y="1365"/>
                      <a:pt x="547" y="1445"/>
                    </a:cubicBezTo>
                    <a:cubicBezTo>
                      <a:pt x="467" y="1561"/>
                      <a:pt x="398" y="1681"/>
                      <a:pt x="340" y="1814"/>
                    </a:cubicBezTo>
                    <a:cubicBezTo>
                      <a:pt x="294" y="1900"/>
                      <a:pt x="305" y="2004"/>
                      <a:pt x="363" y="2084"/>
                    </a:cubicBezTo>
                    <a:lnTo>
                      <a:pt x="518" y="2303"/>
                    </a:lnTo>
                    <a:cubicBezTo>
                      <a:pt x="570" y="2366"/>
                      <a:pt x="582" y="2447"/>
                      <a:pt x="564" y="2527"/>
                    </a:cubicBezTo>
                    <a:lnTo>
                      <a:pt x="564" y="2527"/>
                    </a:lnTo>
                    <a:cubicBezTo>
                      <a:pt x="541" y="2602"/>
                      <a:pt x="490" y="2671"/>
                      <a:pt x="409" y="2700"/>
                    </a:cubicBezTo>
                    <a:lnTo>
                      <a:pt x="167" y="2804"/>
                    </a:lnTo>
                    <a:cubicBezTo>
                      <a:pt x="81" y="2844"/>
                      <a:pt x="18" y="2924"/>
                      <a:pt x="6" y="3028"/>
                    </a:cubicBezTo>
                    <a:cubicBezTo>
                      <a:pt x="0" y="3103"/>
                      <a:pt x="0" y="3172"/>
                      <a:pt x="0" y="3247"/>
                    </a:cubicBezTo>
                    <a:cubicBezTo>
                      <a:pt x="0" y="3316"/>
                      <a:pt x="0" y="3391"/>
                      <a:pt x="6" y="3460"/>
                    </a:cubicBezTo>
                    <a:cubicBezTo>
                      <a:pt x="18" y="3563"/>
                      <a:pt x="75" y="3650"/>
                      <a:pt x="167" y="3684"/>
                    </a:cubicBezTo>
                    <a:lnTo>
                      <a:pt x="409" y="3793"/>
                    </a:lnTo>
                    <a:cubicBezTo>
                      <a:pt x="484" y="3828"/>
                      <a:pt x="541" y="3886"/>
                      <a:pt x="564" y="3966"/>
                    </a:cubicBezTo>
                    <a:lnTo>
                      <a:pt x="564" y="3966"/>
                    </a:lnTo>
                    <a:cubicBezTo>
                      <a:pt x="582" y="4041"/>
                      <a:pt x="570" y="4121"/>
                      <a:pt x="518" y="4185"/>
                    </a:cubicBezTo>
                    <a:lnTo>
                      <a:pt x="363" y="4403"/>
                    </a:lnTo>
                    <a:cubicBezTo>
                      <a:pt x="305" y="4484"/>
                      <a:pt x="288" y="4588"/>
                      <a:pt x="340" y="4674"/>
                    </a:cubicBezTo>
                    <a:cubicBezTo>
                      <a:pt x="403" y="4806"/>
                      <a:pt x="478" y="4927"/>
                      <a:pt x="547" y="5042"/>
                    </a:cubicBezTo>
                    <a:cubicBezTo>
                      <a:pt x="605" y="5123"/>
                      <a:pt x="697" y="5175"/>
                      <a:pt x="800" y="5157"/>
                    </a:cubicBezTo>
                    <a:lnTo>
                      <a:pt x="1065" y="5129"/>
                    </a:lnTo>
                    <a:cubicBezTo>
                      <a:pt x="1146" y="5123"/>
                      <a:pt x="1226" y="5152"/>
                      <a:pt x="1284" y="5209"/>
                    </a:cubicBezTo>
                    <a:lnTo>
                      <a:pt x="1284" y="5209"/>
                    </a:lnTo>
                    <a:cubicBezTo>
                      <a:pt x="1341" y="5267"/>
                      <a:pt x="1370" y="5347"/>
                      <a:pt x="1359" y="5422"/>
                    </a:cubicBezTo>
                    <a:lnTo>
                      <a:pt x="1330" y="5693"/>
                    </a:lnTo>
                    <a:cubicBezTo>
                      <a:pt x="1318" y="5790"/>
                      <a:pt x="1370" y="5882"/>
                      <a:pt x="1445" y="5940"/>
                    </a:cubicBezTo>
                    <a:cubicBezTo>
                      <a:pt x="1560" y="6021"/>
                      <a:pt x="1687" y="6095"/>
                      <a:pt x="1813" y="6153"/>
                    </a:cubicBezTo>
                    <a:cubicBezTo>
                      <a:pt x="1900" y="6193"/>
                      <a:pt x="2009" y="6187"/>
                      <a:pt x="2089" y="6130"/>
                    </a:cubicBezTo>
                    <a:lnTo>
                      <a:pt x="2302" y="5969"/>
                    </a:lnTo>
                    <a:cubicBezTo>
                      <a:pt x="2366" y="5923"/>
                      <a:pt x="2446" y="5905"/>
                      <a:pt x="2527" y="5928"/>
                    </a:cubicBezTo>
                    <a:lnTo>
                      <a:pt x="2527" y="5928"/>
                    </a:lnTo>
                    <a:cubicBezTo>
                      <a:pt x="2607" y="5951"/>
                      <a:pt x="2671" y="5998"/>
                      <a:pt x="2699" y="6078"/>
                    </a:cubicBezTo>
                    <a:lnTo>
                      <a:pt x="2809" y="6326"/>
                    </a:lnTo>
                    <a:cubicBezTo>
                      <a:pt x="2843" y="6412"/>
                      <a:pt x="2930" y="6475"/>
                      <a:pt x="3028" y="6481"/>
                    </a:cubicBezTo>
                    <a:cubicBezTo>
                      <a:pt x="3102" y="6487"/>
                      <a:pt x="3171" y="6487"/>
                      <a:pt x="3246" y="6487"/>
                    </a:cubicBezTo>
                    <a:cubicBezTo>
                      <a:pt x="3315" y="6487"/>
                      <a:pt x="3390" y="6487"/>
                      <a:pt x="3459" y="6481"/>
                    </a:cubicBezTo>
                    <a:cubicBezTo>
                      <a:pt x="3563" y="6475"/>
                      <a:pt x="3649" y="6418"/>
                      <a:pt x="3684" y="6326"/>
                    </a:cubicBezTo>
                    <a:lnTo>
                      <a:pt x="3793" y="6078"/>
                    </a:lnTo>
                    <a:cubicBezTo>
                      <a:pt x="3827" y="6009"/>
                      <a:pt x="3885" y="5951"/>
                      <a:pt x="3966" y="5928"/>
                    </a:cubicBezTo>
                    <a:lnTo>
                      <a:pt x="3966" y="5928"/>
                    </a:lnTo>
                    <a:cubicBezTo>
                      <a:pt x="4046" y="5905"/>
                      <a:pt x="4121" y="5923"/>
                      <a:pt x="4190" y="5969"/>
                    </a:cubicBezTo>
                    <a:lnTo>
                      <a:pt x="4403" y="6130"/>
                    </a:lnTo>
                    <a:cubicBezTo>
                      <a:pt x="4483" y="6187"/>
                      <a:pt x="4593" y="6199"/>
                      <a:pt x="4679" y="6153"/>
                    </a:cubicBezTo>
                    <a:cubicBezTo>
                      <a:pt x="4806" y="6084"/>
                      <a:pt x="4927" y="6015"/>
                      <a:pt x="5042" y="5940"/>
                    </a:cubicBezTo>
                    <a:cubicBezTo>
                      <a:pt x="5122" y="5882"/>
                      <a:pt x="5174" y="5790"/>
                      <a:pt x="5157" y="5693"/>
                    </a:cubicBezTo>
                    <a:lnTo>
                      <a:pt x="5128" y="5422"/>
                    </a:lnTo>
                    <a:cubicBezTo>
                      <a:pt x="5122" y="5347"/>
                      <a:pt x="5151" y="5267"/>
                      <a:pt x="5209" y="5209"/>
                    </a:cubicBezTo>
                    <a:lnTo>
                      <a:pt x="5209" y="5209"/>
                    </a:lnTo>
                    <a:cubicBezTo>
                      <a:pt x="5266" y="5152"/>
                      <a:pt x="5347" y="5123"/>
                      <a:pt x="5427" y="5129"/>
                    </a:cubicBezTo>
                    <a:lnTo>
                      <a:pt x="5692" y="5157"/>
                    </a:lnTo>
                    <a:cubicBezTo>
                      <a:pt x="5796" y="5175"/>
                      <a:pt x="5888" y="5123"/>
                      <a:pt x="5945" y="5042"/>
                    </a:cubicBezTo>
                    <a:cubicBezTo>
                      <a:pt x="6026" y="4927"/>
                      <a:pt x="6095" y="4806"/>
                      <a:pt x="6152" y="4674"/>
                    </a:cubicBezTo>
                    <a:cubicBezTo>
                      <a:pt x="6198" y="4588"/>
                      <a:pt x="6187" y="4484"/>
                      <a:pt x="6129" y="4403"/>
                    </a:cubicBezTo>
                    <a:lnTo>
                      <a:pt x="5974" y="4185"/>
                    </a:lnTo>
                    <a:cubicBezTo>
                      <a:pt x="5922" y="4121"/>
                      <a:pt x="5911" y="4041"/>
                      <a:pt x="5928" y="3966"/>
                    </a:cubicBezTo>
                    <a:lnTo>
                      <a:pt x="5928" y="3966"/>
                    </a:lnTo>
                    <a:cubicBezTo>
                      <a:pt x="5951" y="3886"/>
                      <a:pt x="6003" y="3822"/>
                      <a:pt x="6083" y="3793"/>
                    </a:cubicBezTo>
                    <a:lnTo>
                      <a:pt x="6325" y="3684"/>
                    </a:lnTo>
                    <a:cubicBezTo>
                      <a:pt x="6411" y="3650"/>
                      <a:pt x="6475" y="3563"/>
                      <a:pt x="6486" y="3460"/>
                    </a:cubicBezTo>
                    <a:cubicBezTo>
                      <a:pt x="6492" y="3391"/>
                      <a:pt x="6492" y="3316"/>
                      <a:pt x="6492" y="3247"/>
                    </a:cubicBezTo>
                    <a:cubicBezTo>
                      <a:pt x="6492" y="3172"/>
                      <a:pt x="6486" y="3103"/>
                      <a:pt x="6486" y="3028"/>
                    </a:cubicBezTo>
                    <a:close/>
                    <a:moveTo>
                      <a:pt x="3246" y="4369"/>
                    </a:moveTo>
                    <a:cubicBezTo>
                      <a:pt x="2630" y="4369"/>
                      <a:pt x="2124" y="3862"/>
                      <a:pt x="2124" y="3247"/>
                    </a:cubicBezTo>
                    <a:cubicBezTo>
                      <a:pt x="2124" y="2625"/>
                      <a:pt x="2630" y="2125"/>
                      <a:pt x="3246" y="2125"/>
                    </a:cubicBezTo>
                    <a:cubicBezTo>
                      <a:pt x="3868" y="2125"/>
                      <a:pt x="4368" y="2625"/>
                      <a:pt x="4368" y="3247"/>
                    </a:cubicBezTo>
                    <a:cubicBezTo>
                      <a:pt x="4368" y="3862"/>
                      <a:pt x="3868" y="4369"/>
                      <a:pt x="3246" y="4369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28575" cap="flat" cmpd="sng">
                <a:solidFill>
                  <a:schemeClr val="accent4"/>
                </a:solidFill>
                <a:prstDash val="solid"/>
                <a:miter lim="575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98" name="Google Shape;498;p36">
              <a:extLst>
                <a:ext uri="{FF2B5EF4-FFF2-40B4-BE49-F238E27FC236}">
                  <a16:creationId xmlns:a16="http://schemas.microsoft.com/office/drawing/2014/main" id="{0E8A2760-E020-101A-1EF7-3F2E0650B17B}"/>
                </a:ext>
              </a:extLst>
            </p:cNvPr>
            <p:cNvGrpSpPr/>
            <p:nvPr/>
          </p:nvGrpSpPr>
          <p:grpSpPr>
            <a:xfrm>
              <a:off x="7287500" y="1402030"/>
              <a:ext cx="791159" cy="608287"/>
              <a:chOff x="7349773" y="264075"/>
              <a:chExt cx="961077" cy="738930"/>
            </a:xfrm>
          </p:grpSpPr>
          <p:sp>
            <p:nvSpPr>
              <p:cNvPr id="499" name="Google Shape;499;p36">
                <a:extLst>
                  <a:ext uri="{FF2B5EF4-FFF2-40B4-BE49-F238E27FC236}">
                    <a16:creationId xmlns:a16="http://schemas.microsoft.com/office/drawing/2014/main" id="{51CEDEF5-4E6C-B648-A5EF-88DADA870C9B}"/>
                  </a:ext>
                </a:extLst>
              </p:cNvPr>
              <p:cNvSpPr/>
              <p:nvPr/>
            </p:nvSpPr>
            <p:spPr>
              <a:xfrm>
                <a:off x="7349773" y="516552"/>
                <a:ext cx="280396" cy="280396"/>
              </a:xfrm>
              <a:custGeom>
                <a:avLst/>
                <a:gdLst/>
                <a:ahLst/>
                <a:cxnLst/>
                <a:rect l="l" t="t" r="r" b="b"/>
                <a:pathLst>
                  <a:path w="6648" h="6648" extrusionOk="0">
                    <a:moveTo>
                      <a:pt x="6648" y="3327"/>
                    </a:moveTo>
                    <a:cubicBezTo>
                      <a:pt x="6648" y="5162"/>
                      <a:pt x="5157" y="6647"/>
                      <a:pt x="3327" y="6647"/>
                    </a:cubicBezTo>
                    <a:cubicBezTo>
                      <a:pt x="1491" y="6647"/>
                      <a:pt x="1" y="5162"/>
                      <a:pt x="1" y="3327"/>
                    </a:cubicBezTo>
                    <a:cubicBezTo>
                      <a:pt x="1" y="1491"/>
                      <a:pt x="1491" y="0"/>
                      <a:pt x="3327" y="0"/>
                    </a:cubicBezTo>
                    <a:cubicBezTo>
                      <a:pt x="5157" y="0"/>
                      <a:pt x="6648" y="1491"/>
                      <a:pt x="6648" y="332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" name="Google Shape;500;p36">
                <a:extLst>
                  <a:ext uri="{FF2B5EF4-FFF2-40B4-BE49-F238E27FC236}">
                    <a16:creationId xmlns:a16="http://schemas.microsoft.com/office/drawing/2014/main" id="{20AF7E3B-B9D9-4526-2DDA-677DF004A82D}"/>
                  </a:ext>
                </a:extLst>
              </p:cNvPr>
              <p:cNvSpPr/>
              <p:nvPr/>
            </p:nvSpPr>
            <p:spPr>
              <a:xfrm>
                <a:off x="7766124" y="796950"/>
                <a:ext cx="206055" cy="206055"/>
              </a:xfrm>
              <a:custGeom>
                <a:avLst/>
                <a:gdLst/>
                <a:ahLst/>
                <a:cxnLst/>
                <a:rect l="l" t="t" r="r" b="b"/>
                <a:pathLst>
                  <a:path w="6648" h="6648" extrusionOk="0">
                    <a:moveTo>
                      <a:pt x="6648" y="3327"/>
                    </a:moveTo>
                    <a:cubicBezTo>
                      <a:pt x="6648" y="5162"/>
                      <a:pt x="5157" y="6647"/>
                      <a:pt x="3327" y="6647"/>
                    </a:cubicBezTo>
                    <a:cubicBezTo>
                      <a:pt x="1491" y="6647"/>
                      <a:pt x="1" y="5162"/>
                      <a:pt x="1" y="3327"/>
                    </a:cubicBezTo>
                    <a:cubicBezTo>
                      <a:pt x="1" y="1491"/>
                      <a:pt x="1491" y="0"/>
                      <a:pt x="3327" y="0"/>
                    </a:cubicBezTo>
                    <a:cubicBezTo>
                      <a:pt x="5157" y="0"/>
                      <a:pt x="6648" y="1491"/>
                      <a:pt x="6648" y="332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" name="Google Shape;501;p36">
                <a:extLst>
                  <a:ext uri="{FF2B5EF4-FFF2-40B4-BE49-F238E27FC236}">
                    <a16:creationId xmlns:a16="http://schemas.microsoft.com/office/drawing/2014/main" id="{7B189A54-EC3B-76C4-2B1A-C64C9EAE2704}"/>
                  </a:ext>
                </a:extLst>
              </p:cNvPr>
              <p:cNvSpPr/>
              <p:nvPr/>
            </p:nvSpPr>
            <p:spPr>
              <a:xfrm>
                <a:off x="8159525" y="264075"/>
                <a:ext cx="151325" cy="151325"/>
              </a:xfrm>
              <a:custGeom>
                <a:avLst/>
                <a:gdLst/>
                <a:ahLst/>
                <a:cxnLst/>
                <a:rect l="l" t="t" r="r" b="b"/>
                <a:pathLst>
                  <a:path w="6648" h="6648" extrusionOk="0">
                    <a:moveTo>
                      <a:pt x="6648" y="3327"/>
                    </a:moveTo>
                    <a:cubicBezTo>
                      <a:pt x="6648" y="5162"/>
                      <a:pt x="5157" y="6647"/>
                      <a:pt x="3327" y="6647"/>
                    </a:cubicBezTo>
                    <a:cubicBezTo>
                      <a:pt x="1491" y="6647"/>
                      <a:pt x="1" y="5162"/>
                      <a:pt x="1" y="3327"/>
                    </a:cubicBezTo>
                    <a:cubicBezTo>
                      <a:pt x="1" y="1491"/>
                      <a:pt x="1491" y="0"/>
                      <a:pt x="3327" y="0"/>
                    </a:cubicBezTo>
                    <a:cubicBezTo>
                      <a:pt x="5157" y="0"/>
                      <a:pt x="6648" y="1491"/>
                      <a:pt x="6648" y="332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502" name="Google Shape;502;p36">
            <a:extLst>
              <a:ext uri="{FF2B5EF4-FFF2-40B4-BE49-F238E27FC236}">
                <a16:creationId xmlns:a16="http://schemas.microsoft.com/office/drawing/2014/main" id="{3DED2E4B-56A8-93DE-9D1E-653402CB6CFB}"/>
              </a:ext>
            </a:extLst>
          </p:cNvPr>
          <p:cNvCxnSpPr>
            <a:cxnSpLocks/>
          </p:cNvCxnSpPr>
          <p:nvPr/>
        </p:nvCxnSpPr>
        <p:spPr>
          <a:xfrm rot="10800000" flipH="1">
            <a:off x="4764900" y="1058050"/>
            <a:ext cx="240900" cy="2436300"/>
          </a:xfrm>
          <a:prstGeom prst="bentConnector2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503" name="Google Shape;503;p36">
            <a:extLst>
              <a:ext uri="{FF2B5EF4-FFF2-40B4-BE49-F238E27FC236}">
                <a16:creationId xmlns:a16="http://schemas.microsoft.com/office/drawing/2014/main" id="{C1B3D959-0A6A-743F-6EA3-4DE7D4EC5E0E}"/>
              </a:ext>
            </a:extLst>
          </p:cNvPr>
          <p:cNvCxnSpPr/>
          <p:nvPr/>
        </p:nvCxnSpPr>
        <p:spPr>
          <a:xfrm rot="10800000" flipH="1">
            <a:off x="-329025" y="4087775"/>
            <a:ext cx="3096900" cy="9132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17726630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1">
          <a:extLst>
            <a:ext uri="{FF2B5EF4-FFF2-40B4-BE49-F238E27FC236}">
              <a16:creationId xmlns:a16="http://schemas.microsoft.com/office/drawing/2014/main" id="{178EC66F-3D23-7191-C9C7-DF65110D23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40">
            <a:extLst>
              <a:ext uri="{FF2B5EF4-FFF2-40B4-BE49-F238E27FC236}">
                <a16:creationId xmlns:a16="http://schemas.microsoft.com/office/drawing/2014/main" id="{4BF9EB61-25F3-482C-DDF0-718ADBE7136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Limitations</a:t>
            </a: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8ADDB4A-2074-1519-380D-DDBD849D1F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5191" y="1838912"/>
            <a:ext cx="3527947" cy="202727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E98FB28-073A-E734-9058-0DB2705502BD}"/>
              </a:ext>
            </a:extLst>
          </p:cNvPr>
          <p:cNvSpPr txBox="1"/>
          <p:nvPr/>
        </p:nvSpPr>
        <p:spPr>
          <a:xfrm>
            <a:off x="5628904" y="1317630"/>
            <a:ext cx="9605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Hardware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797730F-277A-1F2E-95C1-2FCAE451A4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7999" y="1765196"/>
            <a:ext cx="1671897" cy="218040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7246120-EAD7-8AE3-BDE2-0CE326EA24DC}"/>
              </a:ext>
            </a:extLst>
          </p:cNvPr>
          <p:cNvSpPr txBox="1"/>
          <p:nvPr/>
        </p:nvSpPr>
        <p:spPr>
          <a:xfrm>
            <a:off x="1742459" y="1317630"/>
            <a:ext cx="5629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Data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F9AA087-5ADD-EF5F-1E5B-4CAECE85EBF1}"/>
              </a:ext>
            </a:extLst>
          </p:cNvPr>
          <p:cNvCxnSpPr>
            <a:cxnSpLocks/>
          </p:cNvCxnSpPr>
          <p:nvPr/>
        </p:nvCxnSpPr>
        <p:spPr>
          <a:xfrm>
            <a:off x="3643200" y="1699200"/>
            <a:ext cx="0" cy="256320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60011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1">
          <a:extLst>
            <a:ext uri="{FF2B5EF4-FFF2-40B4-BE49-F238E27FC236}">
              <a16:creationId xmlns:a16="http://schemas.microsoft.com/office/drawing/2014/main" id="{27E28165-09A7-91F0-45BA-0FA2E38F3F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40">
            <a:extLst>
              <a:ext uri="{FF2B5EF4-FFF2-40B4-BE49-F238E27FC236}">
                <a16:creationId xmlns:a16="http://schemas.microsoft.com/office/drawing/2014/main" id="{41BD267A-DF48-2A54-772C-E8E41BB1780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Synthetic Data Generation</a:t>
            </a:r>
            <a:endParaRPr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0D99777-29C2-613B-F19A-22F3F83CE1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7632" y="1536192"/>
            <a:ext cx="6048735" cy="2777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9934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9">
          <a:extLst>
            <a:ext uri="{FF2B5EF4-FFF2-40B4-BE49-F238E27FC236}">
              <a16:creationId xmlns:a16="http://schemas.microsoft.com/office/drawing/2014/main" id="{08EEF48B-6903-B2A6-A96B-1A5178566F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41">
            <a:extLst>
              <a:ext uri="{FF2B5EF4-FFF2-40B4-BE49-F238E27FC236}">
                <a16:creationId xmlns:a16="http://schemas.microsoft.com/office/drawing/2014/main" id="{72A88892-433A-E308-72A7-AC140F6CF26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Generate Negatives</a:t>
            </a:r>
            <a:endParaRPr dirty="0"/>
          </a:p>
        </p:txBody>
      </p:sp>
      <p:sp>
        <p:nvSpPr>
          <p:cNvPr id="636" name="Google Shape;636;p41">
            <a:extLst>
              <a:ext uri="{FF2B5EF4-FFF2-40B4-BE49-F238E27FC236}">
                <a16:creationId xmlns:a16="http://schemas.microsoft.com/office/drawing/2014/main" id="{63497016-3EB2-D6AE-B121-88B1AB5AA7EC}"/>
              </a:ext>
            </a:extLst>
          </p:cNvPr>
          <p:cNvSpPr txBox="1">
            <a:spLocks noGrp="1"/>
          </p:cNvSpPr>
          <p:nvPr>
            <p:ph type="subTitle" idx="4"/>
          </p:nvPr>
        </p:nvSpPr>
        <p:spPr>
          <a:xfrm>
            <a:off x="1329316" y="2827003"/>
            <a:ext cx="1466930" cy="39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Synthetic</a:t>
            </a:r>
            <a:endParaRPr dirty="0"/>
          </a:p>
        </p:txBody>
      </p:sp>
      <p:sp>
        <p:nvSpPr>
          <p:cNvPr id="637" name="Google Shape;637;p41">
            <a:extLst>
              <a:ext uri="{FF2B5EF4-FFF2-40B4-BE49-F238E27FC236}">
                <a16:creationId xmlns:a16="http://schemas.microsoft.com/office/drawing/2014/main" id="{7C253608-D565-2200-2630-4A27413FDDCE}"/>
              </a:ext>
            </a:extLst>
          </p:cNvPr>
          <p:cNvSpPr txBox="1">
            <a:spLocks noGrp="1"/>
          </p:cNvSpPr>
          <p:nvPr>
            <p:ph type="subTitle" idx="5"/>
          </p:nvPr>
        </p:nvSpPr>
        <p:spPr>
          <a:xfrm>
            <a:off x="3784070" y="2842501"/>
            <a:ext cx="1575775" cy="39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Unrelated</a:t>
            </a:r>
            <a:endParaRPr dirty="0"/>
          </a:p>
        </p:txBody>
      </p:sp>
      <p:sp>
        <p:nvSpPr>
          <p:cNvPr id="638" name="Google Shape;638;p41">
            <a:extLst>
              <a:ext uri="{FF2B5EF4-FFF2-40B4-BE49-F238E27FC236}">
                <a16:creationId xmlns:a16="http://schemas.microsoft.com/office/drawing/2014/main" id="{3E6BB8F4-262B-7987-534A-B8219C6B86E5}"/>
              </a:ext>
            </a:extLst>
          </p:cNvPr>
          <p:cNvSpPr txBox="1">
            <a:spLocks noGrp="1"/>
          </p:cNvSpPr>
          <p:nvPr>
            <p:ph type="subTitle" idx="6"/>
          </p:nvPr>
        </p:nvSpPr>
        <p:spPr>
          <a:xfrm>
            <a:off x="6232729" y="2828225"/>
            <a:ext cx="1466930" cy="39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 Corpus</a:t>
            </a:r>
            <a:endParaRPr dirty="0"/>
          </a:p>
        </p:txBody>
      </p:sp>
      <p:grpSp>
        <p:nvGrpSpPr>
          <p:cNvPr id="651" name="Google Shape;651;p41">
            <a:extLst>
              <a:ext uri="{FF2B5EF4-FFF2-40B4-BE49-F238E27FC236}">
                <a16:creationId xmlns:a16="http://schemas.microsoft.com/office/drawing/2014/main" id="{D35900C6-7314-ACFB-1EA5-876F9003B23D}"/>
              </a:ext>
            </a:extLst>
          </p:cNvPr>
          <p:cNvGrpSpPr/>
          <p:nvPr/>
        </p:nvGrpSpPr>
        <p:grpSpPr>
          <a:xfrm>
            <a:off x="4321782" y="1879762"/>
            <a:ext cx="500435" cy="439955"/>
            <a:chOff x="2304569" y="2129723"/>
            <a:chExt cx="500435" cy="439955"/>
          </a:xfrm>
          <a:solidFill>
            <a:schemeClr val="tx1"/>
          </a:solidFill>
        </p:grpSpPr>
        <p:sp>
          <p:nvSpPr>
            <p:cNvPr id="652" name="Google Shape;652;p41">
              <a:extLst>
                <a:ext uri="{FF2B5EF4-FFF2-40B4-BE49-F238E27FC236}">
                  <a16:creationId xmlns:a16="http://schemas.microsoft.com/office/drawing/2014/main" id="{B2E92BD9-3C8A-1EB7-9FA8-17B0939DC89A}"/>
                </a:ext>
              </a:extLst>
            </p:cNvPr>
            <p:cNvSpPr/>
            <p:nvPr/>
          </p:nvSpPr>
          <p:spPr>
            <a:xfrm>
              <a:off x="2304569" y="2129723"/>
              <a:ext cx="500353" cy="176091"/>
            </a:xfrm>
            <a:custGeom>
              <a:avLst/>
              <a:gdLst/>
              <a:ahLst/>
              <a:cxnLst/>
              <a:rect l="l" t="t" r="r" b="b"/>
              <a:pathLst>
                <a:path w="18333" h="6452" extrusionOk="0">
                  <a:moveTo>
                    <a:pt x="9164" y="1"/>
                  </a:moveTo>
                  <a:lnTo>
                    <a:pt x="0" y="3226"/>
                  </a:lnTo>
                  <a:lnTo>
                    <a:pt x="9164" y="6451"/>
                  </a:lnTo>
                  <a:lnTo>
                    <a:pt x="18332" y="3226"/>
                  </a:lnTo>
                  <a:lnTo>
                    <a:pt x="916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endParaRPr>
            </a:p>
          </p:txBody>
        </p:sp>
        <p:sp>
          <p:nvSpPr>
            <p:cNvPr id="653" name="Google Shape;653;p41">
              <a:extLst>
                <a:ext uri="{FF2B5EF4-FFF2-40B4-BE49-F238E27FC236}">
                  <a16:creationId xmlns:a16="http://schemas.microsoft.com/office/drawing/2014/main" id="{97EF326E-1F4D-A342-2057-816D84CACC5C}"/>
                </a:ext>
              </a:extLst>
            </p:cNvPr>
            <p:cNvSpPr/>
            <p:nvPr/>
          </p:nvSpPr>
          <p:spPr>
            <a:xfrm>
              <a:off x="2304651" y="2277375"/>
              <a:ext cx="500353" cy="116457"/>
            </a:xfrm>
            <a:custGeom>
              <a:avLst/>
              <a:gdLst/>
              <a:ahLst/>
              <a:cxnLst/>
              <a:rect l="l" t="t" r="r" b="b"/>
              <a:pathLst>
                <a:path w="18333" h="4267" extrusionOk="0">
                  <a:moveTo>
                    <a:pt x="2951" y="0"/>
                  </a:moveTo>
                  <a:lnTo>
                    <a:pt x="1" y="1041"/>
                  </a:lnTo>
                  <a:lnTo>
                    <a:pt x="9165" y="4266"/>
                  </a:lnTo>
                  <a:lnTo>
                    <a:pt x="18333" y="1041"/>
                  </a:lnTo>
                  <a:lnTo>
                    <a:pt x="15383" y="0"/>
                  </a:lnTo>
                  <a:lnTo>
                    <a:pt x="9168" y="2181"/>
                  </a:lnTo>
                  <a:lnTo>
                    <a:pt x="295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endParaRPr>
            </a:p>
          </p:txBody>
        </p:sp>
        <p:sp>
          <p:nvSpPr>
            <p:cNvPr id="654" name="Google Shape;654;p41">
              <a:extLst>
                <a:ext uri="{FF2B5EF4-FFF2-40B4-BE49-F238E27FC236}">
                  <a16:creationId xmlns:a16="http://schemas.microsoft.com/office/drawing/2014/main" id="{498953C0-0532-3873-7D8A-44827BAC516A}"/>
                </a:ext>
              </a:extLst>
            </p:cNvPr>
            <p:cNvSpPr/>
            <p:nvPr/>
          </p:nvSpPr>
          <p:spPr>
            <a:xfrm>
              <a:off x="2304651" y="2365393"/>
              <a:ext cx="500353" cy="116457"/>
            </a:xfrm>
            <a:custGeom>
              <a:avLst/>
              <a:gdLst/>
              <a:ahLst/>
              <a:cxnLst/>
              <a:rect l="l" t="t" r="r" b="b"/>
              <a:pathLst>
                <a:path w="18333" h="4267" extrusionOk="0">
                  <a:moveTo>
                    <a:pt x="2951" y="0"/>
                  </a:moveTo>
                  <a:lnTo>
                    <a:pt x="1" y="1041"/>
                  </a:lnTo>
                  <a:lnTo>
                    <a:pt x="9165" y="4267"/>
                  </a:lnTo>
                  <a:lnTo>
                    <a:pt x="18333" y="1041"/>
                  </a:lnTo>
                  <a:lnTo>
                    <a:pt x="15383" y="0"/>
                  </a:lnTo>
                  <a:lnTo>
                    <a:pt x="9168" y="2178"/>
                  </a:lnTo>
                  <a:lnTo>
                    <a:pt x="295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endParaRPr>
            </a:p>
          </p:txBody>
        </p:sp>
        <p:sp>
          <p:nvSpPr>
            <p:cNvPr id="655" name="Google Shape;655;p41">
              <a:extLst>
                <a:ext uri="{FF2B5EF4-FFF2-40B4-BE49-F238E27FC236}">
                  <a16:creationId xmlns:a16="http://schemas.microsoft.com/office/drawing/2014/main" id="{92C8FF32-6E2C-8BF6-27D4-A1E6B0DF78C5}"/>
                </a:ext>
              </a:extLst>
            </p:cNvPr>
            <p:cNvSpPr/>
            <p:nvPr/>
          </p:nvSpPr>
          <p:spPr>
            <a:xfrm>
              <a:off x="2304651" y="2453221"/>
              <a:ext cx="500353" cy="116457"/>
            </a:xfrm>
            <a:custGeom>
              <a:avLst/>
              <a:gdLst/>
              <a:ahLst/>
              <a:cxnLst/>
              <a:rect l="l" t="t" r="r" b="b"/>
              <a:pathLst>
                <a:path w="18333" h="4267" extrusionOk="0">
                  <a:moveTo>
                    <a:pt x="2951" y="1"/>
                  </a:moveTo>
                  <a:lnTo>
                    <a:pt x="1" y="1041"/>
                  </a:lnTo>
                  <a:lnTo>
                    <a:pt x="9165" y="4267"/>
                  </a:lnTo>
                  <a:lnTo>
                    <a:pt x="18333" y="1041"/>
                  </a:lnTo>
                  <a:lnTo>
                    <a:pt x="15383" y="1"/>
                  </a:lnTo>
                  <a:lnTo>
                    <a:pt x="9168" y="2181"/>
                  </a:lnTo>
                  <a:lnTo>
                    <a:pt x="295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2" name="Google Shape;1465;p63">
            <a:extLst>
              <a:ext uri="{FF2B5EF4-FFF2-40B4-BE49-F238E27FC236}">
                <a16:creationId xmlns:a16="http://schemas.microsoft.com/office/drawing/2014/main" id="{492C394F-4D86-BB15-EF45-E46B22C5AA88}"/>
              </a:ext>
            </a:extLst>
          </p:cNvPr>
          <p:cNvGrpSpPr/>
          <p:nvPr/>
        </p:nvGrpSpPr>
        <p:grpSpPr>
          <a:xfrm>
            <a:off x="6596122" y="1879762"/>
            <a:ext cx="547542" cy="547651"/>
            <a:chOff x="5449702" y="2102075"/>
            <a:chExt cx="547542" cy="547651"/>
          </a:xfrm>
        </p:grpSpPr>
        <p:sp>
          <p:nvSpPr>
            <p:cNvPr id="3" name="Google Shape;1466;p63">
              <a:extLst>
                <a:ext uri="{FF2B5EF4-FFF2-40B4-BE49-F238E27FC236}">
                  <a16:creationId xmlns:a16="http://schemas.microsoft.com/office/drawing/2014/main" id="{2512E708-6C31-72D8-CF63-CBD9B5DB0443}"/>
                </a:ext>
              </a:extLst>
            </p:cNvPr>
            <p:cNvSpPr/>
            <p:nvPr/>
          </p:nvSpPr>
          <p:spPr>
            <a:xfrm>
              <a:off x="5449702" y="2279586"/>
              <a:ext cx="161517" cy="192630"/>
            </a:xfrm>
            <a:custGeom>
              <a:avLst/>
              <a:gdLst/>
              <a:ahLst/>
              <a:cxnLst/>
              <a:rect l="l" t="t" r="r" b="b"/>
              <a:pathLst>
                <a:path w="5918" h="7058" extrusionOk="0">
                  <a:moveTo>
                    <a:pt x="2978" y="0"/>
                  </a:moveTo>
                  <a:lnTo>
                    <a:pt x="0" y="1765"/>
                  </a:lnTo>
                  <a:lnTo>
                    <a:pt x="0" y="5293"/>
                  </a:lnTo>
                  <a:lnTo>
                    <a:pt x="2978" y="7058"/>
                  </a:lnTo>
                  <a:lnTo>
                    <a:pt x="5918" y="5293"/>
                  </a:lnTo>
                  <a:lnTo>
                    <a:pt x="5918" y="1765"/>
                  </a:lnTo>
                  <a:lnTo>
                    <a:pt x="297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1467;p63">
              <a:extLst>
                <a:ext uri="{FF2B5EF4-FFF2-40B4-BE49-F238E27FC236}">
                  <a16:creationId xmlns:a16="http://schemas.microsoft.com/office/drawing/2014/main" id="{5C457690-F2F2-98B4-FBAF-1C675582230A}"/>
                </a:ext>
              </a:extLst>
            </p:cNvPr>
            <p:cNvSpPr/>
            <p:nvPr/>
          </p:nvSpPr>
          <p:spPr>
            <a:xfrm>
              <a:off x="5643260" y="2279668"/>
              <a:ext cx="160398" cy="192658"/>
            </a:xfrm>
            <a:custGeom>
              <a:avLst/>
              <a:gdLst/>
              <a:ahLst/>
              <a:cxnLst/>
              <a:rect l="l" t="t" r="r" b="b"/>
              <a:pathLst>
                <a:path w="5877" h="7059" extrusionOk="0">
                  <a:moveTo>
                    <a:pt x="2940" y="1"/>
                  </a:moveTo>
                  <a:lnTo>
                    <a:pt x="1" y="1765"/>
                  </a:lnTo>
                  <a:lnTo>
                    <a:pt x="1" y="5294"/>
                  </a:lnTo>
                  <a:lnTo>
                    <a:pt x="2940" y="7058"/>
                  </a:lnTo>
                  <a:lnTo>
                    <a:pt x="5876" y="5294"/>
                  </a:lnTo>
                  <a:lnTo>
                    <a:pt x="5876" y="1765"/>
                  </a:lnTo>
                  <a:lnTo>
                    <a:pt x="294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468;p63">
              <a:extLst>
                <a:ext uri="{FF2B5EF4-FFF2-40B4-BE49-F238E27FC236}">
                  <a16:creationId xmlns:a16="http://schemas.microsoft.com/office/drawing/2014/main" id="{350DB6E2-473A-1B28-0D61-A39B42E9EFEB}"/>
                </a:ext>
              </a:extLst>
            </p:cNvPr>
            <p:cNvSpPr/>
            <p:nvPr/>
          </p:nvSpPr>
          <p:spPr>
            <a:xfrm>
              <a:off x="5835781" y="2279668"/>
              <a:ext cx="161462" cy="192658"/>
            </a:xfrm>
            <a:custGeom>
              <a:avLst/>
              <a:gdLst/>
              <a:ahLst/>
              <a:cxnLst/>
              <a:rect l="l" t="t" r="r" b="b"/>
              <a:pathLst>
                <a:path w="5916" h="7059" extrusionOk="0">
                  <a:moveTo>
                    <a:pt x="2940" y="1"/>
                  </a:moveTo>
                  <a:lnTo>
                    <a:pt x="1" y="1765"/>
                  </a:lnTo>
                  <a:lnTo>
                    <a:pt x="1" y="5294"/>
                  </a:lnTo>
                  <a:lnTo>
                    <a:pt x="2940" y="7058"/>
                  </a:lnTo>
                  <a:lnTo>
                    <a:pt x="5915" y="5294"/>
                  </a:lnTo>
                  <a:lnTo>
                    <a:pt x="5915" y="1765"/>
                  </a:lnTo>
                  <a:lnTo>
                    <a:pt x="294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469;p63">
              <a:extLst>
                <a:ext uri="{FF2B5EF4-FFF2-40B4-BE49-F238E27FC236}">
                  <a16:creationId xmlns:a16="http://schemas.microsoft.com/office/drawing/2014/main" id="{3335580B-8498-47FF-3D25-1BB102A78310}"/>
                </a:ext>
              </a:extLst>
            </p:cNvPr>
            <p:cNvSpPr/>
            <p:nvPr/>
          </p:nvSpPr>
          <p:spPr>
            <a:xfrm>
              <a:off x="5739575" y="2102075"/>
              <a:ext cx="160398" cy="197953"/>
            </a:xfrm>
            <a:custGeom>
              <a:avLst/>
              <a:gdLst/>
              <a:ahLst/>
              <a:cxnLst/>
              <a:rect l="l" t="t" r="r" b="b"/>
              <a:pathLst>
                <a:path w="5877" h="7253" extrusionOk="0">
                  <a:moveTo>
                    <a:pt x="2940" y="1"/>
                  </a:moveTo>
                  <a:lnTo>
                    <a:pt x="1" y="1765"/>
                  </a:lnTo>
                  <a:lnTo>
                    <a:pt x="1" y="5488"/>
                  </a:lnTo>
                  <a:lnTo>
                    <a:pt x="2940" y="7252"/>
                  </a:lnTo>
                  <a:lnTo>
                    <a:pt x="5876" y="5488"/>
                  </a:lnTo>
                  <a:lnTo>
                    <a:pt x="5876" y="1765"/>
                  </a:lnTo>
                  <a:lnTo>
                    <a:pt x="294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470;p63">
              <a:extLst>
                <a:ext uri="{FF2B5EF4-FFF2-40B4-BE49-F238E27FC236}">
                  <a16:creationId xmlns:a16="http://schemas.microsoft.com/office/drawing/2014/main" id="{6B6FEDE4-9F6E-D4AA-5419-D4BEED8550BB}"/>
                </a:ext>
              </a:extLst>
            </p:cNvPr>
            <p:cNvSpPr/>
            <p:nvPr/>
          </p:nvSpPr>
          <p:spPr>
            <a:xfrm>
              <a:off x="5546972" y="2451774"/>
              <a:ext cx="160371" cy="197953"/>
            </a:xfrm>
            <a:custGeom>
              <a:avLst/>
              <a:gdLst/>
              <a:ahLst/>
              <a:cxnLst/>
              <a:rect l="l" t="t" r="r" b="b"/>
              <a:pathLst>
                <a:path w="5876" h="7253" extrusionOk="0">
                  <a:moveTo>
                    <a:pt x="2940" y="1"/>
                  </a:moveTo>
                  <a:lnTo>
                    <a:pt x="0" y="1765"/>
                  </a:lnTo>
                  <a:lnTo>
                    <a:pt x="0" y="5488"/>
                  </a:lnTo>
                  <a:lnTo>
                    <a:pt x="2940" y="7252"/>
                  </a:lnTo>
                  <a:lnTo>
                    <a:pt x="5876" y="5488"/>
                  </a:lnTo>
                  <a:lnTo>
                    <a:pt x="5876" y="1765"/>
                  </a:lnTo>
                  <a:lnTo>
                    <a:pt x="294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C7D97105-ACDE-DE58-A2C3-9596196836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4955" y="1765762"/>
            <a:ext cx="775652" cy="775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472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7" grpId="0" build="p"/>
      <p:bldP spid="638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8">
          <a:extLst>
            <a:ext uri="{FF2B5EF4-FFF2-40B4-BE49-F238E27FC236}">
              <a16:creationId xmlns:a16="http://schemas.microsoft.com/office/drawing/2014/main" id="{0A93F0E7-4517-329A-3251-1B0043A585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25E0312-52BF-166F-AF9E-6B854170EC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2043" y="1782305"/>
            <a:ext cx="6039913" cy="2279127"/>
          </a:xfrm>
          <a:prstGeom prst="rect">
            <a:avLst/>
          </a:prstGeom>
        </p:spPr>
      </p:pic>
      <p:sp>
        <p:nvSpPr>
          <p:cNvPr id="449" name="Google Shape;449;p35">
            <a:extLst>
              <a:ext uri="{FF2B5EF4-FFF2-40B4-BE49-F238E27FC236}">
                <a16:creationId xmlns:a16="http://schemas.microsoft.com/office/drawing/2014/main" id="{F9CE988D-F0AE-4D6B-D1A2-F79F412C45D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a-DK" dirty="0"/>
              <a:t>Batch </a:t>
            </a:r>
            <a:r>
              <a:rPr lang="da-DK" dirty="0" err="1"/>
              <a:t>size</a:t>
            </a:r>
            <a:endParaRPr dirty="0"/>
          </a:p>
        </p:txBody>
      </p:sp>
      <p:sp>
        <p:nvSpPr>
          <p:cNvPr id="454" name="Google Shape;454;p35">
            <a:extLst>
              <a:ext uri="{FF2B5EF4-FFF2-40B4-BE49-F238E27FC236}">
                <a16:creationId xmlns:a16="http://schemas.microsoft.com/office/drawing/2014/main" id="{A2901AAD-BA81-4D2F-72B0-8481DA2CD9BA}"/>
              </a:ext>
            </a:extLst>
          </p:cNvPr>
          <p:cNvSpPr txBox="1">
            <a:spLocks noGrp="1"/>
          </p:cNvSpPr>
          <p:nvPr>
            <p:ph type="title" idx="5"/>
          </p:nvPr>
        </p:nvSpPr>
        <p:spPr>
          <a:xfrm>
            <a:off x="784973" y="1516019"/>
            <a:ext cx="590400" cy="3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455" name="Google Shape;455;p35">
            <a:extLst>
              <a:ext uri="{FF2B5EF4-FFF2-40B4-BE49-F238E27FC236}">
                <a16:creationId xmlns:a16="http://schemas.microsoft.com/office/drawing/2014/main" id="{DA923086-9460-FACF-924F-27563623CEE3}"/>
              </a:ext>
            </a:extLst>
          </p:cNvPr>
          <p:cNvSpPr txBox="1">
            <a:spLocks noGrp="1"/>
          </p:cNvSpPr>
          <p:nvPr>
            <p:ph type="title" idx="7"/>
          </p:nvPr>
        </p:nvSpPr>
        <p:spPr>
          <a:xfrm>
            <a:off x="777225" y="2396465"/>
            <a:ext cx="590400" cy="3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458" name="Google Shape;458;p35">
            <a:extLst>
              <a:ext uri="{FF2B5EF4-FFF2-40B4-BE49-F238E27FC236}">
                <a16:creationId xmlns:a16="http://schemas.microsoft.com/office/drawing/2014/main" id="{839ACA3A-BB48-6AEC-D8C0-46DDEA3FEFF6}"/>
              </a:ext>
            </a:extLst>
          </p:cNvPr>
          <p:cNvSpPr txBox="1">
            <a:spLocks noGrp="1"/>
          </p:cNvSpPr>
          <p:nvPr>
            <p:ph type="subTitle" idx="9"/>
          </p:nvPr>
        </p:nvSpPr>
        <p:spPr>
          <a:xfrm>
            <a:off x="1506698" y="1562513"/>
            <a:ext cx="3305526" cy="36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Higher in batch variability</a:t>
            </a:r>
            <a:endParaRPr sz="1800" dirty="0"/>
          </a:p>
        </p:txBody>
      </p:sp>
      <p:sp>
        <p:nvSpPr>
          <p:cNvPr id="459" name="Google Shape;459;p35">
            <a:extLst>
              <a:ext uri="{FF2B5EF4-FFF2-40B4-BE49-F238E27FC236}">
                <a16:creationId xmlns:a16="http://schemas.microsoft.com/office/drawing/2014/main" id="{2AB1865F-A9D6-8863-C31E-F4AD72261EF0}"/>
              </a:ext>
            </a:extLst>
          </p:cNvPr>
          <p:cNvSpPr txBox="1">
            <a:spLocks noGrp="1"/>
          </p:cNvSpPr>
          <p:nvPr>
            <p:ph type="subTitle" idx="13"/>
          </p:nvPr>
        </p:nvSpPr>
        <p:spPr>
          <a:xfrm>
            <a:off x="1498954" y="2442992"/>
            <a:ext cx="4240500" cy="36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More passthroughs</a:t>
            </a:r>
            <a:endParaRPr sz="1800" dirty="0"/>
          </a:p>
        </p:txBody>
      </p:sp>
    </p:spTree>
    <p:extLst>
      <p:ext uri="{BB962C8B-B14F-4D97-AF65-F5344CB8AC3E}">
        <p14:creationId xmlns:p14="http://schemas.microsoft.com/office/powerpoint/2010/main" val="3460085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01636 L 0.22292 0.18395 " pathEditMode="relative" ptsTypes="AA">
                                      <p:cBhvr>
                                        <p:cTn id="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4" grpId="0" animBg="1"/>
      <p:bldP spid="455" grpId="0" animBg="1"/>
      <p:bldP spid="458" grpId="0" build="p"/>
      <p:bldP spid="459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8">
          <a:extLst>
            <a:ext uri="{FF2B5EF4-FFF2-40B4-BE49-F238E27FC236}">
              <a16:creationId xmlns:a16="http://schemas.microsoft.com/office/drawing/2014/main" id="{A83AC1EC-A5F4-9425-2E92-DC7BA932DE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35">
            <a:extLst>
              <a:ext uri="{FF2B5EF4-FFF2-40B4-BE49-F238E27FC236}">
                <a16:creationId xmlns:a16="http://schemas.microsoft.com/office/drawing/2014/main" id="{3FA8A83A-33CE-4882-03AB-D62E2465ABB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a-DK" dirty="0"/>
              <a:t>Parameter Efficient </a:t>
            </a:r>
            <a:r>
              <a:rPr lang="da-DK" dirty="0" err="1"/>
              <a:t>Finetuning</a:t>
            </a:r>
            <a:r>
              <a:rPr lang="da-DK" dirty="0"/>
              <a:t> (PEFT)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A13B69-4CAF-7E16-7DF5-463FDD39FB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4321" y="1499556"/>
            <a:ext cx="2409511" cy="281109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136E58B-46E4-2CF8-DDD5-68569FF6B8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9120" y="2056802"/>
            <a:ext cx="1926004" cy="169660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D32C926-CB8B-2DF6-2DDE-2095465750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4879" y="2477477"/>
            <a:ext cx="334241" cy="94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632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3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</a:t>
            </a:r>
            <a:r>
              <a:rPr lang="en-GB" dirty="0"/>
              <a:t>h</a:t>
            </a:r>
            <a:r>
              <a:rPr lang="en" dirty="0"/>
              <a:t>at we’ll talk about</a:t>
            </a:r>
            <a:endParaRPr dirty="0"/>
          </a:p>
        </p:txBody>
      </p:sp>
      <p:sp>
        <p:nvSpPr>
          <p:cNvPr id="454" name="Google Shape;454;p35"/>
          <p:cNvSpPr txBox="1">
            <a:spLocks noGrp="1"/>
          </p:cNvSpPr>
          <p:nvPr>
            <p:ph type="title" idx="5"/>
          </p:nvPr>
        </p:nvSpPr>
        <p:spPr>
          <a:xfrm>
            <a:off x="1397155" y="1213803"/>
            <a:ext cx="590400" cy="3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455" name="Google Shape;455;p35"/>
          <p:cNvSpPr txBox="1">
            <a:spLocks noGrp="1"/>
          </p:cNvSpPr>
          <p:nvPr>
            <p:ph type="title" idx="7"/>
          </p:nvPr>
        </p:nvSpPr>
        <p:spPr>
          <a:xfrm>
            <a:off x="1397155" y="1892773"/>
            <a:ext cx="590400" cy="3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456" name="Google Shape;456;p35"/>
          <p:cNvSpPr txBox="1">
            <a:spLocks noGrp="1"/>
          </p:cNvSpPr>
          <p:nvPr>
            <p:ph type="title" idx="8"/>
          </p:nvPr>
        </p:nvSpPr>
        <p:spPr>
          <a:xfrm>
            <a:off x="1397155" y="3308601"/>
            <a:ext cx="590400" cy="3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457" name="Google Shape;457;p35"/>
          <p:cNvSpPr txBox="1">
            <a:spLocks noGrp="1"/>
          </p:cNvSpPr>
          <p:nvPr>
            <p:ph type="title" idx="6"/>
          </p:nvPr>
        </p:nvSpPr>
        <p:spPr>
          <a:xfrm>
            <a:off x="1397155" y="2571750"/>
            <a:ext cx="590400" cy="3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458" name="Google Shape;458;p35"/>
          <p:cNvSpPr txBox="1">
            <a:spLocks noGrp="1"/>
          </p:cNvSpPr>
          <p:nvPr>
            <p:ph type="subTitle" idx="9"/>
          </p:nvPr>
        </p:nvSpPr>
        <p:spPr>
          <a:xfrm>
            <a:off x="2118880" y="1260297"/>
            <a:ext cx="4240500" cy="36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Introduction</a:t>
            </a:r>
            <a:endParaRPr sz="1800" dirty="0"/>
          </a:p>
        </p:txBody>
      </p:sp>
      <p:sp>
        <p:nvSpPr>
          <p:cNvPr id="459" name="Google Shape;459;p35"/>
          <p:cNvSpPr txBox="1">
            <a:spLocks noGrp="1"/>
          </p:cNvSpPr>
          <p:nvPr>
            <p:ph type="subTitle" idx="13"/>
          </p:nvPr>
        </p:nvSpPr>
        <p:spPr>
          <a:xfrm>
            <a:off x="2118884" y="1939300"/>
            <a:ext cx="4240500" cy="36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Theory</a:t>
            </a:r>
            <a:endParaRPr sz="1800" dirty="0"/>
          </a:p>
        </p:txBody>
      </p:sp>
      <p:sp>
        <p:nvSpPr>
          <p:cNvPr id="460" name="Google Shape;460;p35"/>
          <p:cNvSpPr txBox="1">
            <a:spLocks noGrp="1"/>
          </p:cNvSpPr>
          <p:nvPr>
            <p:ph type="subTitle" idx="14"/>
          </p:nvPr>
        </p:nvSpPr>
        <p:spPr>
          <a:xfrm>
            <a:off x="2118880" y="2618237"/>
            <a:ext cx="4240500" cy="36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/>
              <a:t>Local limitations</a:t>
            </a:r>
          </a:p>
        </p:txBody>
      </p:sp>
      <p:sp>
        <p:nvSpPr>
          <p:cNvPr id="461" name="Google Shape;461;p35"/>
          <p:cNvSpPr txBox="1">
            <a:spLocks noGrp="1"/>
          </p:cNvSpPr>
          <p:nvPr>
            <p:ph type="subTitle" idx="15"/>
          </p:nvPr>
        </p:nvSpPr>
        <p:spPr>
          <a:xfrm>
            <a:off x="2118884" y="3355096"/>
            <a:ext cx="4240500" cy="36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Tools</a:t>
            </a:r>
            <a:endParaRPr sz="1800" dirty="0"/>
          </a:p>
        </p:txBody>
      </p:sp>
      <p:sp>
        <p:nvSpPr>
          <p:cNvPr id="3" name="Google Shape;456;p35">
            <a:extLst>
              <a:ext uri="{FF2B5EF4-FFF2-40B4-BE49-F238E27FC236}">
                <a16:creationId xmlns:a16="http://schemas.microsoft.com/office/drawing/2014/main" id="{A479FE0B-8ECD-E875-3573-AA57F4B6E3FF}"/>
              </a:ext>
            </a:extLst>
          </p:cNvPr>
          <p:cNvSpPr txBox="1">
            <a:spLocks/>
          </p:cNvSpPr>
          <p:nvPr/>
        </p:nvSpPr>
        <p:spPr>
          <a:xfrm>
            <a:off x="1397151" y="4065538"/>
            <a:ext cx="590400" cy="363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2000" b="1" i="0" u="none" strike="noStrike" cap="none">
                <a:solidFill>
                  <a:schemeClr val="accent2"/>
                </a:solidFill>
                <a:latin typeface="Sora"/>
                <a:ea typeface="Sora"/>
                <a:cs typeface="Sora"/>
                <a:sym typeface="Sor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r>
              <a:rPr lang="en" dirty="0"/>
              <a:t>05</a:t>
            </a:r>
          </a:p>
        </p:txBody>
      </p:sp>
      <p:sp>
        <p:nvSpPr>
          <p:cNvPr id="4" name="Google Shape;461;p35">
            <a:extLst>
              <a:ext uri="{FF2B5EF4-FFF2-40B4-BE49-F238E27FC236}">
                <a16:creationId xmlns:a16="http://schemas.microsoft.com/office/drawing/2014/main" id="{CF1BB712-74FE-706C-D95D-B44868990224}"/>
              </a:ext>
            </a:extLst>
          </p:cNvPr>
          <p:cNvSpPr txBox="1">
            <a:spLocks/>
          </p:cNvSpPr>
          <p:nvPr/>
        </p:nvSpPr>
        <p:spPr>
          <a:xfrm>
            <a:off x="2118880" y="4112033"/>
            <a:ext cx="481532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pPr marL="0" indent="0"/>
            <a:r>
              <a:rPr lang="en-GB" sz="1800" dirty="0"/>
              <a:t>Conclusion &amp; alternative approaches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1">
          <a:extLst>
            <a:ext uri="{FF2B5EF4-FFF2-40B4-BE49-F238E27FC236}">
              <a16:creationId xmlns:a16="http://schemas.microsoft.com/office/drawing/2014/main" id="{7F15326C-0F75-8318-DB3E-A71D33DFAB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40">
            <a:extLst>
              <a:ext uri="{FF2B5EF4-FFF2-40B4-BE49-F238E27FC236}">
                <a16:creationId xmlns:a16="http://schemas.microsoft.com/office/drawing/2014/main" id="{932B1BA7-FD2F-7313-573A-EB8B466287B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Prompt based methods</a:t>
            </a: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E06CC85-1344-8D38-A322-E4F64BE027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5997" y="1444171"/>
            <a:ext cx="4892005" cy="30946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DE7807E-C4CE-5993-6354-0B93070BEDC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828115" y="1625600"/>
            <a:ext cx="1218053" cy="2357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287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1">
          <a:extLst>
            <a:ext uri="{FF2B5EF4-FFF2-40B4-BE49-F238E27FC236}">
              <a16:creationId xmlns:a16="http://schemas.microsoft.com/office/drawing/2014/main" id="{0C223C9B-1B72-E15C-1DF0-9E05597FBD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40">
            <a:extLst>
              <a:ext uri="{FF2B5EF4-FFF2-40B4-BE49-F238E27FC236}">
                <a16:creationId xmlns:a16="http://schemas.microsoft.com/office/drawing/2014/main" id="{B1FF923B-22B4-56F8-7C0E-469F895BF59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Low Rank Adapter (</a:t>
            </a:r>
            <a:r>
              <a:rPr lang="en" dirty="0" err="1"/>
              <a:t>LoRA</a:t>
            </a:r>
            <a:r>
              <a:rPr lang="en" dirty="0"/>
              <a:t>)</a:t>
            </a:r>
            <a:endParaRPr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7CCB6B2-66EA-0213-AA1D-9D67CEACCD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4656" y="1770688"/>
            <a:ext cx="4147647" cy="117571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D27DF41-5403-04B7-D0FC-2E5F6E595A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3953" y="1237450"/>
            <a:ext cx="4476019" cy="206653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582F70C-1F11-F29F-2DA2-06C54527808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2293953" y="2421979"/>
            <a:ext cx="5393538" cy="2711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692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1000" fill="hold"/>
                                        <p:tgtEl>
                                          <p:spTgt spid="3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7066 -0.15864 L -0.25451 0.08858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267" y="12346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1.97531E-6 L -0.22622 0.23426 " pathEditMode="relative" rAng="0" ptsTypes="AA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319" y="1169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1">
          <a:extLst>
            <a:ext uri="{FF2B5EF4-FFF2-40B4-BE49-F238E27FC236}">
              <a16:creationId xmlns:a16="http://schemas.microsoft.com/office/drawing/2014/main" id="{33FD8014-BD26-07D0-EBC1-A0FACB8452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40">
            <a:extLst>
              <a:ext uri="{FF2B5EF4-FFF2-40B4-BE49-F238E27FC236}">
                <a16:creationId xmlns:a16="http://schemas.microsoft.com/office/drawing/2014/main" id="{A6ABC510-4F21-D9C9-2067-5C95D2E39CE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i="0" u="none" strike="noStrike" dirty="0">
                <a:solidFill>
                  <a:srgbClr val="4A5565"/>
                </a:solidFill>
                <a:effectLst/>
                <a:latin typeface="Source Sans Pro" panose="020B0503030403020204" pitchFamily="34" charset="0"/>
              </a:rPr>
              <a:t>Infused Adapter by Inhibiting and Amplifying Inner Activations (IA3)</a:t>
            </a:r>
            <a:endParaRPr sz="18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45BC9BC-AEAB-9B28-3DBD-A4ADDD2A80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7340" y="1255078"/>
            <a:ext cx="2435507" cy="281436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9B5F129-576C-8C1F-312A-8234E904D3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4695" y="1289088"/>
            <a:ext cx="2391212" cy="274634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C0C6E73-F017-42DE-AE97-88BF197BC5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9351" y="1255077"/>
            <a:ext cx="1653988" cy="260349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EEBFB8B-F93F-2875-B790-40F152A5E3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14917" y="1422400"/>
            <a:ext cx="551741" cy="240442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1BBB6E5-945F-ABE9-975C-F4514CF080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54331" y="1369536"/>
            <a:ext cx="551741" cy="2404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109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7 0.00278 L 0.04531 0.00278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92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194 -0.00401 L -0.05104 -0.00247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55" y="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1">
          <a:extLst>
            <a:ext uri="{FF2B5EF4-FFF2-40B4-BE49-F238E27FC236}">
              <a16:creationId xmlns:a16="http://schemas.microsoft.com/office/drawing/2014/main" id="{A1788E21-A5C0-BF2F-6710-9703393F7E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F6C2201A-491C-0DFD-2AC8-B2860E65C2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4489" y="1221483"/>
            <a:ext cx="4537464" cy="3051166"/>
          </a:xfrm>
          <a:prstGeom prst="rect">
            <a:avLst/>
          </a:prstGeom>
        </p:spPr>
      </p:pic>
      <p:sp>
        <p:nvSpPr>
          <p:cNvPr id="603" name="Google Shape;603;p40">
            <a:extLst>
              <a:ext uri="{FF2B5EF4-FFF2-40B4-BE49-F238E27FC236}">
                <a16:creationId xmlns:a16="http://schemas.microsoft.com/office/drawing/2014/main" id="{1428F400-2781-A5AE-E0A0-E66ADC5EF07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Quantization</a:t>
            </a:r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1EB3A5-1AE5-FE1B-51AC-3288675A1D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9321" y="2859061"/>
            <a:ext cx="4622632" cy="6772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338F9BE-925F-9255-D241-5F4061E42A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84876" y="2859061"/>
            <a:ext cx="3071522" cy="386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AAB24F8-FF73-4507-8858-A5D0948F95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V="1">
            <a:off x="3709059" y="4141974"/>
            <a:ext cx="1823156" cy="378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408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-4.93827E-6 L -1.94444E-6 0.25 " pathEditMode="relative" rAng="0" ptsTypes="AA">
                                      <p:cBhvr>
                                        <p:cTn id="10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1.23457E-7 L 1.66667E-6 0.25 " pathEditMode="relative" rAng="0" ptsTypes="AA">
                                      <p:cBhvr>
                                        <p:cTn id="12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5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5">
          <a:extLst>
            <a:ext uri="{FF2B5EF4-FFF2-40B4-BE49-F238E27FC236}">
              <a16:creationId xmlns:a16="http://schemas.microsoft.com/office/drawing/2014/main" id="{9F5FAC10-A0B8-0F70-4638-A31F50794C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36">
            <a:extLst>
              <a:ext uri="{FF2B5EF4-FFF2-40B4-BE49-F238E27FC236}">
                <a16:creationId xmlns:a16="http://schemas.microsoft.com/office/drawing/2014/main" id="{B99E41B4-56BE-93AB-2128-55D146055D8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2303250"/>
            <a:ext cx="40449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Tools</a:t>
            </a:r>
            <a:endParaRPr sz="3200" dirty="0"/>
          </a:p>
        </p:txBody>
      </p:sp>
      <p:sp>
        <p:nvSpPr>
          <p:cNvPr id="468" name="Google Shape;468;p36">
            <a:extLst>
              <a:ext uri="{FF2B5EF4-FFF2-40B4-BE49-F238E27FC236}">
                <a16:creationId xmlns:a16="http://schemas.microsoft.com/office/drawing/2014/main" id="{40B0655F-14B8-382C-7120-5A86F0E6145B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3249975" y="1014475"/>
            <a:ext cx="1411800" cy="89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grpSp>
        <p:nvGrpSpPr>
          <p:cNvPr id="469" name="Google Shape;469;p36">
            <a:extLst>
              <a:ext uri="{FF2B5EF4-FFF2-40B4-BE49-F238E27FC236}">
                <a16:creationId xmlns:a16="http://schemas.microsoft.com/office/drawing/2014/main" id="{9E772D42-E5BB-E0B5-0398-D735FEC6B50E}"/>
              </a:ext>
            </a:extLst>
          </p:cNvPr>
          <p:cNvGrpSpPr/>
          <p:nvPr/>
        </p:nvGrpSpPr>
        <p:grpSpPr>
          <a:xfrm>
            <a:off x="5504532" y="1402030"/>
            <a:ext cx="3231844" cy="3156274"/>
            <a:chOff x="5504532" y="1402030"/>
            <a:chExt cx="3231844" cy="3156274"/>
          </a:xfrm>
        </p:grpSpPr>
        <p:sp>
          <p:nvSpPr>
            <p:cNvPr id="470" name="Google Shape;470;p36">
              <a:extLst>
                <a:ext uri="{FF2B5EF4-FFF2-40B4-BE49-F238E27FC236}">
                  <a16:creationId xmlns:a16="http://schemas.microsoft.com/office/drawing/2014/main" id="{6AA1A319-BCBB-4A6F-E95B-7CE064F99B3D}"/>
                </a:ext>
              </a:extLst>
            </p:cNvPr>
            <p:cNvSpPr/>
            <p:nvPr/>
          </p:nvSpPr>
          <p:spPr>
            <a:xfrm>
              <a:off x="8185993" y="2196872"/>
              <a:ext cx="412338" cy="411893"/>
            </a:xfrm>
            <a:custGeom>
              <a:avLst/>
              <a:gdLst/>
              <a:ahLst/>
              <a:cxnLst/>
              <a:rect l="l" t="t" r="r" b="b"/>
              <a:pathLst>
                <a:path w="6493" h="6486" fill="none" extrusionOk="0">
                  <a:moveTo>
                    <a:pt x="6486" y="3027"/>
                  </a:moveTo>
                  <a:cubicBezTo>
                    <a:pt x="6475" y="2929"/>
                    <a:pt x="6417" y="2837"/>
                    <a:pt x="6325" y="2803"/>
                  </a:cubicBezTo>
                  <a:lnTo>
                    <a:pt x="6084" y="2693"/>
                  </a:lnTo>
                  <a:cubicBezTo>
                    <a:pt x="6009" y="2665"/>
                    <a:pt x="5951" y="2601"/>
                    <a:pt x="5928" y="2521"/>
                  </a:cubicBezTo>
                  <a:lnTo>
                    <a:pt x="5928" y="2521"/>
                  </a:lnTo>
                  <a:cubicBezTo>
                    <a:pt x="5911" y="2446"/>
                    <a:pt x="5922" y="2365"/>
                    <a:pt x="5974" y="2302"/>
                  </a:cubicBezTo>
                  <a:lnTo>
                    <a:pt x="6130" y="2083"/>
                  </a:lnTo>
                  <a:cubicBezTo>
                    <a:pt x="6187" y="2009"/>
                    <a:pt x="6204" y="1899"/>
                    <a:pt x="6153" y="1813"/>
                  </a:cubicBezTo>
                  <a:cubicBezTo>
                    <a:pt x="6089" y="1681"/>
                    <a:pt x="6014" y="1560"/>
                    <a:pt x="5945" y="1445"/>
                  </a:cubicBezTo>
                  <a:cubicBezTo>
                    <a:pt x="5888" y="1364"/>
                    <a:pt x="5796" y="1312"/>
                    <a:pt x="5692" y="1330"/>
                  </a:cubicBezTo>
                  <a:lnTo>
                    <a:pt x="5427" y="1358"/>
                  </a:lnTo>
                  <a:cubicBezTo>
                    <a:pt x="5347" y="1364"/>
                    <a:pt x="5266" y="1335"/>
                    <a:pt x="5209" y="1278"/>
                  </a:cubicBezTo>
                  <a:lnTo>
                    <a:pt x="5209" y="1278"/>
                  </a:lnTo>
                  <a:cubicBezTo>
                    <a:pt x="5151" y="1220"/>
                    <a:pt x="5122" y="1145"/>
                    <a:pt x="5134" y="1065"/>
                  </a:cubicBezTo>
                  <a:lnTo>
                    <a:pt x="5163" y="800"/>
                  </a:lnTo>
                  <a:cubicBezTo>
                    <a:pt x="5174" y="696"/>
                    <a:pt x="5122" y="604"/>
                    <a:pt x="5048" y="547"/>
                  </a:cubicBezTo>
                  <a:cubicBezTo>
                    <a:pt x="4927" y="466"/>
                    <a:pt x="4806" y="397"/>
                    <a:pt x="4679" y="340"/>
                  </a:cubicBezTo>
                  <a:cubicBezTo>
                    <a:pt x="4593" y="294"/>
                    <a:pt x="4484" y="299"/>
                    <a:pt x="4403" y="357"/>
                  </a:cubicBezTo>
                  <a:lnTo>
                    <a:pt x="4190" y="518"/>
                  </a:lnTo>
                  <a:cubicBezTo>
                    <a:pt x="4127" y="570"/>
                    <a:pt x="4046" y="581"/>
                    <a:pt x="3966" y="558"/>
                  </a:cubicBezTo>
                  <a:lnTo>
                    <a:pt x="3966" y="558"/>
                  </a:lnTo>
                  <a:cubicBezTo>
                    <a:pt x="3885" y="535"/>
                    <a:pt x="3822" y="489"/>
                    <a:pt x="3793" y="409"/>
                  </a:cubicBezTo>
                  <a:lnTo>
                    <a:pt x="3684" y="167"/>
                  </a:lnTo>
                  <a:cubicBezTo>
                    <a:pt x="3649" y="81"/>
                    <a:pt x="3563" y="12"/>
                    <a:pt x="3459" y="6"/>
                  </a:cubicBezTo>
                  <a:cubicBezTo>
                    <a:pt x="3390" y="0"/>
                    <a:pt x="3315" y="0"/>
                    <a:pt x="3246" y="0"/>
                  </a:cubicBezTo>
                  <a:cubicBezTo>
                    <a:pt x="3172" y="0"/>
                    <a:pt x="3103" y="0"/>
                    <a:pt x="3028" y="6"/>
                  </a:cubicBezTo>
                  <a:cubicBezTo>
                    <a:pt x="2930" y="12"/>
                    <a:pt x="2849" y="69"/>
                    <a:pt x="2809" y="167"/>
                  </a:cubicBezTo>
                  <a:lnTo>
                    <a:pt x="2700" y="409"/>
                  </a:lnTo>
                  <a:cubicBezTo>
                    <a:pt x="2671" y="484"/>
                    <a:pt x="2608" y="541"/>
                    <a:pt x="2527" y="558"/>
                  </a:cubicBezTo>
                  <a:lnTo>
                    <a:pt x="2527" y="558"/>
                  </a:lnTo>
                  <a:cubicBezTo>
                    <a:pt x="2446" y="581"/>
                    <a:pt x="2366" y="570"/>
                    <a:pt x="2303" y="518"/>
                  </a:cubicBezTo>
                  <a:lnTo>
                    <a:pt x="2090" y="357"/>
                  </a:lnTo>
                  <a:cubicBezTo>
                    <a:pt x="2009" y="299"/>
                    <a:pt x="1900" y="288"/>
                    <a:pt x="1813" y="340"/>
                  </a:cubicBezTo>
                  <a:cubicBezTo>
                    <a:pt x="1687" y="403"/>
                    <a:pt x="1560" y="472"/>
                    <a:pt x="1445" y="547"/>
                  </a:cubicBezTo>
                  <a:cubicBezTo>
                    <a:pt x="1370" y="604"/>
                    <a:pt x="1319" y="696"/>
                    <a:pt x="1330" y="800"/>
                  </a:cubicBezTo>
                  <a:lnTo>
                    <a:pt x="1359" y="1065"/>
                  </a:lnTo>
                  <a:cubicBezTo>
                    <a:pt x="1370" y="1145"/>
                    <a:pt x="1342" y="1220"/>
                    <a:pt x="1284" y="1278"/>
                  </a:cubicBezTo>
                  <a:lnTo>
                    <a:pt x="1284" y="1278"/>
                  </a:lnTo>
                  <a:cubicBezTo>
                    <a:pt x="1226" y="1335"/>
                    <a:pt x="1146" y="1364"/>
                    <a:pt x="1065" y="1358"/>
                  </a:cubicBezTo>
                  <a:lnTo>
                    <a:pt x="801" y="1330"/>
                  </a:lnTo>
                  <a:cubicBezTo>
                    <a:pt x="697" y="1318"/>
                    <a:pt x="605" y="1364"/>
                    <a:pt x="547" y="1445"/>
                  </a:cubicBezTo>
                  <a:cubicBezTo>
                    <a:pt x="467" y="1560"/>
                    <a:pt x="398" y="1681"/>
                    <a:pt x="340" y="1813"/>
                  </a:cubicBezTo>
                  <a:cubicBezTo>
                    <a:pt x="294" y="1899"/>
                    <a:pt x="306" y="2003"/>
                    <a:pt x="363" y="2083"/>
                  </a:cubicBezTo>
                  <a:lnTo>
                    <a:pt x="519" y="2302"/>
                  </a:lnTo>
                  <a:cubicBezTo>
                    <a:pt x="570" y="2365"/>
                    <a:pt x="582" y="2446"/>
                    <a:pt x="565" y="2521"/>
                  </a:cubicBezTo>
                  <a:lnTo>
                    <a:pt x="565" y="2521"/>
                  </a:lnTo>
                  <a:cubicBezTo>
                    <a:pt x="542" y="2601"/>
                    <a:pt x="490" y="2665"/>
                    <a:pt x="409" y="2693"/>
                  </a:cubicBezTo>
                  <a:lnTo>
                    <a:pt x="168" y="2803"/>
                  </a:lnTo>
                  <a:cubicBezTo>
                    <a:pt x="81" y="2837"/>
                    <a:pt x="18" y="2924"/>
                    <a:pt x="6" y="3027"/>
                  </a:cubicBezTo>
                  <a:cubicBezTo>
                    <a:pt x="1" y="3102"/>
                    <a:pt x="1" y="3171"/>
                    <a:pt x="1" y="3246"/>
                  </a:cubicBezTo>
                  <a:cubicBezTo>
                    <a:pt x="1" y="3315"/>
                    <a:pt x="1" y="3390"/>
                    <a:pt x="6" y="3459"/>
                  </a:cubicBezTo>
                  <a:cubicBezTo>
                    <a:pt x="18" y="3557"/>
                    <a:pt x="75" y="3637"/>
                    <a:pt x="168" y="3683"/>
                  </a:cubicBezTo>
                  <a:lnTo>
                    <a:pt x="409" y="3793"/>
                  </a:lnTo>
                  <a:cubicBezTo>
                    <a:pt x="484" y="3821"/>
                    <a:pt x="542" y="3885"/>
                    <a:pt x="565" y="3965"/>
                  </a:cubicBezTo>
                  <a:lnTo>
                    <a:pt x="565" y="3965"/>
                  </a:lnTo>
                  <a:cubicBezTo>
                    <a:pt x="582" y="4040"/>
                    <a:pt x="570" y="4121"/>
                    <a:pt x="519" y="4184"/>
                  </a:cubicBezTo>
                  <a:lnTo>
                    <a:pt x="363" y="4403"/>
                  </a:lnTo>
                  <a:cubicBezTo>
                    <a:pt x="306" y="4483"/>
                    <a:pt x="288" y="4587"/>
                    <a:pt x="340" y="4673"/>
                  </a:cubicBezTo>
                  <a:cubicBezTo>
                    <a:pt x="404" y="4805"/>
                    <a:pt x="478" y="4926"/>
                    <a:pt x="547" y="5041"/>
                  </a:cubicBezTo>
                  <a:cubicBezTo>
                    <a:pt x="605" y="5122"/>
                    <a:pt x="697" y="5174"/>
                    <a:pt x="801" y="5156"/>
                  </a:cubicBezTo>
                  <a:lnTo>
                    <a:pt x="1065" y="5128"/>
                  </a:lnTo>
                  <a:cubicBezTo>
                    <a:pt x="1146" y="5122"/>
                    <a:pt x="1226" y="5151"/>
                    <a:pt x="1284" y="5208"/>
                  </a:cubicBezTo>
                  <a:lnTo>
                    <a:pt x="1284" y="5208"/>
                  </a:lnTo>
                  <a:cubicBezTo>
                    <a:pt x="1342" y="5266"/>
                    <a:pt x="1370" y="5346"/>
                    <a:pt x="1359" y="5421"/>
                  </a:cubicBezTo>
                  <a:lnTo>
                    <a:pt x="1330" y="5692"/>
                  </a:lnTo>
                  <a:cubicBezTo>
                    <a:pt x="1319" y="5789"/>
                    <a:pt x="1370" y="5882"/>
                    <a:pt x="1445" y="5939"/>
                  </a:cubicBezTo>
                  <a:cubicBezTo>
                    <a:pt x="1560" y="6020"/>
                    <a:pt x="1687" y="6094"/>
                    <a:pt x="1813" y="6152"/>
                  </a:cubicBezTo>
                  <a:cubicBezTo>
                    <a:pt x="1900" y="6192"/>
                    <a:pt x="2009" y="6187"/>
                    <a:pt x="2090" y="6129"/>
                  </a:cubicBezTo>
                  <a:lnTo>
                    <a:pt x="2303" y="5968"/>
                  </a:lnTo>
                  <a:cubicBezTo>
                    <a:pt x="2366" y="5922"/>
                    <a:pt x="2446" y="5905"/>
                    <a:pt x="2527" y="5928"/>
                  </a:cubicBezTo>
                  <a:lnTo>
                    <a:pt x="2527" y="5928"/>
                  </a:lnTo>
                  <a:cubicBezTo>
                    <a:pt x="2608" y="5951"/>
                    <a:pt x="2671" y="5997"/>
                    <a:pt x="2700" y="6077"/>
                  </a:cubicBezTo>
                  <a:lnTo>
                    <a:pt x="2809" y="6325"/>
                  </a:lnTo>
                  <a:cubicBezTo>
                    <a:pt x="2844" y="6411"/>
                    <a:pt x="2930" y="6474"/>
                    <a:pt x="3028" y="6480"/>
                  </a:cubicBezTo>
                  <a:cubicBezTo>
                    <a:pt x="3103" y="6486"/>
                    <a:pt x="3172" y="6486"/>
                    <a:pt x="3246" y="6486"/>
                  </a:cubicBezTo>
                  <a:cubicBezTo>
                    <a:pt x="3315" y="6486"/>
                    <a:pt x="3390" y="6486"/>
                    <a:pt x="3459" y="6480"/>
                  </a:cubicBezTo>
                  <a:cubicBezTo>
                    <a:pt x="3563" y="6474"/>
                    <a:pt x="3643" y="6417"/>
                    <a:pt x="3684" y="6325"/>
                  </a:cubicBezTo>
                  <a:lnTo>
                    <a:pt x="3793" y="6077"/>
                  </a:lnTo>
                  <a:cubicBezTo>
                    <a:pt x="3822" y="6008"/>
                    <a:pt x="3885" y="5951"/>
                    <a:pt x="3966" y="5928"/>
                  </a:cubicBezTo>
                  <a:lnTo>
                    <a:pt x="3966" y="5928"/>
                  </a:lnTo>
                  <a:cubicBezTo>
                    <a:pt x="4046" y="5905"/>
                    <a:pt x="4121" y="5922"/>
                    <a:pt x="4190" y="5968"/>
                  </a:cubicBezTo>
                  <a:lnTo>
                    <a:pt x="4403" y="6129"/>
                  </a:lnTo>
                  <a:cubicBezTo>
                    <a:pt x="4484" y="6187"/>
                    <a:pt x="4593" y="6198"/>
                    <a:pt x="4679" y="6152"/>
                  </a:cubicBezTo>
                  <a:cubicBezTo>
                    <a:pt x="4806" y="6083"/>
                    <a:pt x="4927" y="6014"/>
                    <a:pt x="5048" y="5939"/>
                  </a:cubicBezTo>
                  <a:cubicBezTo>
                    <a:pt x="5122" y="5882"/>
                    <a:pt x="5174" y="5789"/>
                    <a:pt x="5163" y="5692"/>
                  </a:cubicBezTo>
                  <a:lnTo>
                    <a:pt x="5134" y="5421"/>
                  </a:lnTo>
                  <a:cubicBezTo>
                    <a:pt x="5122" y="5346"/>
                    <a:pt x="5151" y="5266"/>
                    <a:pt x="5209" y="5208"/>
                  </a:cubicBezTo>
                  <a:lnTo>
                    <a:pt x="5209" y="5208"/>
                  </a:lnTo>
                  <a:cubicBezTo>
                    <a:pt x="5266" y="5151"/>
                    <a:pt x="5347" y="5122"/>
                    <a:pt x="5427" y="5128"/>
                  </a:cubicBezTo>
                  <a:lnTo>
                    <a:pt x="5692" y="5156"/>
                  </a:lnTo>
                  <a:cubicBezTo>
                    <a:pt x="5796" y="5174"/>
                    <a:pt x="5888" y="5122"/>
                    <a:pt x="5945" y="5041"/>
                  </a:cubicBezTo>
                  <a:cubicBezTo>
                    <a:pt x="6026" y="4926"/>
                    <a:pt x="6095" y="4805"/>
                    <a:pt x="6153" y="4673"/>
                  </a:cubicBezTo>
                  <a:cubicBezTo>
                    <a:pt x="6199" y="4587"/>
                    <a:pt x="6187" y="4483"/>
                    <a:pt x="6130" y="4403"/>
                  </a:cubicBezTo>
                  <a:lnTo>
                    <a:pt x="5974" y="4184"/>
                  </a:lnTo>
                  <a:cubicBezTo>
                    <a:pt x="5922" y="4121"/>
                    <a:pt x="5911" y="4040"/>
                    <a:pt x="5928" y="3965"/>
                  </a:cubicBezTo>
                  <a:lnTo>
                    <a:pt x="5928" y="3965"/>
                  </a:lnTo>
                  <a:cubicBezTo>
                    <a:pt x="5951" y="3885"/>
                    <a:pt x="6003" y="3821"/>
                    <a:pt x="6084" y="3793"/>
                  </a:cubicBezTo>
                  <a:lnTo>
                    <a:pt x="6325" y="3683"/>
                  </a:lnTo>
                  <a:cubicBezTo>
                    <a:pt x="6412" y="3649"/>
                    <a:pt x="6475" y="3562"/>
                    <a:pt x="6486" y="3459"/>
                  </a:cubicBezTo>
                  <a:cubicBezTo>
                    <a:pt x="6492" y="3390"/>
                    <a:pt x="6492" y="3315"/>
                    <a:pt x="6492" y="3246"/>
                  </a:cubicBezTo>
                  <a:cubicBezTo>
                    <a:pt x="6492" y="3171"/>
                    <a:pt x="6486" y="3102"/>
                    <a:pt x="6486" y="3027"/>
                  </a:cubicBezTo>
                  <a:close/>
                  <a:moveTo>
                    <a:pt x="3246" y="4368"/>
                  </a:moveTo>
                  <a:cubicBezTo>
                    <a:pt x="2625" y="4368"/>
                    <a:pt x="2124" y="3862"/>
                    <a:pt x="2124" y="3246"/>
                  </a:cubicBezTo>
                  <a:cubicBezTo>
                    <a:pt x="2124" y="2624"/>
                    <a:pt x="2625" y="2124"/>
                    <a:pt x="3246" y="2124"/>
                  </a:cubicBezTo>
                  <a:cubicBezTo>
                    <a:pt x="3868" y="2124"/>
                    <a:pt x="4369" y="2624"/>
                    <a:pt x="4369" y="3246"/>
                  </a:cubicBezTo>
                  <a:cubicBezTo>
                    <a:pt x="4369" y="3862"/>
                    <a:pt x="3868" y="4368"/>
                    <a:pt x="3246" y="4368"/>
                  </a:cubicBezTo>
                  <a:close/>
                </a:path>
              </a:pathLst>
            </a:custGeom>
            <a:solidFill>
              <a:srgbClr val="134F5C">
                <a:alpha val="56600"/>
              </a:srgbClr>
            </a:solidFill>
            <a:ln w="19050" cap="flat" cmpd="sng">
              <a:solidFill>
                <a:schemeClr val="lt2"/>
              </a:solidFill>
              <a:prstDash val="solid"/>
              <a:miter lim="575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36">
              <a:extLst>
                <a:ext uri="{FF2B5EF4-FFF2-40B4-BE49-F238E27FC236}">
                  <a16:creationId xmlns:a16="http://schemas.microsoft.com/office/drawing/2014/main" id="{1DDFF1C6-5F2F-0FBF-43B1-6AFC0303F01B}"/>
                </a:ext>
              </a:extLst>
            </p:cNvPr>
            <p:cNvSpPr/>
            <p:nvPr/>
          </p:nvSpPr>
          <p:spPr>
            <a:xfrm>
              <a:off x="5504532" y="4432120"/>
              <a:ext cx="3102092" cy="126184"/>
            </a:xfrm>
            <a:custGeom>
              <a:avLst/>
              <a:gdLst/>
              <a:ahLst/>
              <a:cxnLst/>
              <a:rect l="l" t="t" r="r" b="b"/>
              <a:pathLst>
                <a:path w="48848" h="1987" extrusionOk="0">
                  <a:moveTo>
                    <a:pt x="48848" y="996"/>
                  </a:moveTo>
                  <a:cubicBezTo>
                    <a:pt x="48848" y="1543"/>
                    <a:pt x="37914" y="1986"/>
                    <a:pt x="24424" y="1986"/>
                  </a:cubicBezTo>
                  <a:cubicBezTo>
                    <a:pt x="10935" y="1986"/>
                    <a:pt x="1" y="1543"/>
                    <a:pt x="1" y="996"/>
                  </a:cubicBezTo>
                  <a:cubicBezTo>
                    <a:pt x="1" y="450"/>
                    <a:pt x="10935" y="1"/>
                    <a:pt x="24424" y="1"/>
                  </a:cubicBezTo>
                  <a:cubicBezTo>
                    <a:pt x="37914" y="1"/>
                    <a:pt x="48848" y="450"/>
                    <a:pt x="48848" y="996"/>
                  </a:cubicBezTo>
                  <a:close/>
                </a:path>
              </a:pathLst>
            </a:custGeom>
            <a:solidFill>
              <a:srgbClr val="134F5C">
                <a:alpha val="32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72" name="Google Shape;472;p36">
              <a:extLst>
                <a:ext uri="{FF2B5EF4-FFF2-40B4-BE49-F238E27FC236}">
                  <a16:creationId xmlns:a16="http://schemas.microsoft.com/office/drawing/2014/main" id="{1B5DB09D-CCDE-F6F6-5621-6AF77F463394}"/>
                </a:ext>
              </a:extLst>
            </p:cNvPr>
            <p:cNvGrpSpPr/>
            <p:nvPr/>
          </p:nvGrpSpPr>
          <p:grpSpPr>
            <a:xfrm>
              <a:off x="5836805" y="2286450"/>
              <a:ext cx="2491776" cy="2195831"/>
              <a:chOff x="5450286" y="1617112"/>
              <a:chExt cx="3026938" cy="2667433"/>
            </a:xfrm>
          </p:grpSpPr>
          <p:sp>
            <p:nvSpPr>
              <p:cNvPr id="473" name="Google Shape;473;p36">
                <a:extLst>
                  <a:ext uri="{FF2B5EF4-FFF2-40B4-BE49-F238E27FC236}">
                    <a16:creationId xmlns:a16="http://schemas.microsoft.com/office/drawing/2014/main" id="{75C0C57F-55FB-39BB-76FB-860C2B9330F9}"/>
                  </a:ext>
                </a:extLst>
              </p:cNvPr>
              <p:cNvSpPr/>
              <p:nvPr/>
            </p:nvSpPr>
            <p:spPr>
              <a:xfrm>
                <a:off x="6264500" y="3865802"/>
                <a:ext cx="1398099" cy="418743"/>
              </a:xfrm>
              <a:custGeom>
                <a:avLst/>
                <a:gdLst/>
                <a:ahLst/>
                <a:cxnLst/>
                <a:rect l="l" t="t" r="r" b="b"/>
                <a:pathLst>
                  <a:path w="18123" h="5428" extrusionOk="0">
                    <a:moveTo>
                      <a:pt x="14836" y="2838"/>
                    </a:moveTo>
                    <a:cubicBezTo>
                      <a:pt x="14652" y="2130"/>
                      <a:pt x="14255" y="0"/>
                      <a:pt x="14255" y="0"/>
                    </a:cubicBezTo>
                    <a:lnTo>
                      <a:pt x="3868" y="0"/>
                    </a:lnTo>
                    <a:cubicBezTo>
                      <a:pt x="3868" y="0"/>
                      <a:pt x="3476" y="2130"/>
                      <a:pt x="3286" y="2838"/>
                    </a:cubicBezTo>
                    <a:cubicBezTo>
                      <a:pt x="3004" y="3896"/>
                      <a:pt x="1819" y="4616"/>
                      <a:pt x="541" y="4616"/>
                    </a:cubicBezTo>
                    <a:lnTo>
                      <a:pt x="541" y="4616"/>
                    </a:lnTo>
                    <a:cubicBezTo>
                      <a:pt x="242" y="4616"/>
                      <a:pt x="0" y="4817"/>
                      <a:pt x="0" y="5065"/>
                    </a:cubicBezTo>
                    <a:lnTo>
                      <a:pt x="0" y="5427"/>
                    </a:lnTo>
                    <a:lnTo>
                      <a:pt x="18122" y="5427"/>
                    </a:lnTo>
                    <a:lnTo>
                      <a:pt x="18122" y="5065"/>
                    </a:lnTo>
                    <a:cubicBezTo>
                      <a:pt x="18122" y="4817"/>
                      <a:pt x="17881" y="4616"/>
                      <a:pt x="17581" y="4616"/>
                    </a:cubicBezTo>
                    <a:lnTo>
                      <a:pt x="17581" y="4616"/>
                    </a:lnTo>
                    <a:cubicBezTo>
                      <a:pt x="16310" y="4616"/>
                      <a:pt x="15118" y="3896"/>
                      <a:pt x="14836" y="283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" name="Google Shape;474;p36">
                <a:extLst>
                  <a:ext uri="{FF2B5EF4-FFF2-40B4-BE49-F238E27FC236}">
                    <a16:creationId xmlns:a16="http://schemas.microsoft.com/office/drawing/2014/main" id="{E23B0494-94E2-7FC4-9983-2403B3CB88D0}"/>
                  </a:ext>
                </a:extLst>
              </p:cNvPr>
              <p:cNvSpPr/>
              <p:nvPr/>
            </p:nvSpPr>
            <p:spPr>
              <a:xfrm>
                <a:off x="5450286" y="1617112"/>
                <a:ext cx="3026938" cy="2265594"/>
              </a:xfrm>
              <a:custGeom>
                <a:avLst/>
                <a:gdLst/>
                <a:ahLst/>
                <a:cxnLst/>
                <a:rect l="l" t="t" r="r" b="b"/>
                <a:pathLst>
                  <a:path w="39237" h="29368" extrusionOk="0">
                    <a:moveTo>
                      <a:pt x="38477" y="29367"/>
                    </a:moveTo>
                    <a:lnTo>
                      <a:pt x="754" y="29367"/>
                    </a:lnTo>
                    <a:cubicBezTo>
                      <a:pt x="340" y="29367"/>
                      <a:pt x="0" y="29028"/>
                      <a:pt x="0" y="28613"/>
                    </a:cubicBezTo>
                    <a:lnTo>
                      <a:pt x="0" y="760"/>
                    </a:lnTo>
                    <a:cubicBezTo>
                      <a:pt x="0" y="340"/>
                      <a:pt x="340" y="0"/>
                      <a:pt x="754" y="0"/>
                    </a:cubicBezTo>
                    <a:lnTo>
                      <a:pt x="38477" y="0"/>
                    </a:lnTo>
                    <a:cubicBezTo>
                      <a:pt x="38897" y="0"/>
                      <a:pt x="39236" y="340"/>
                      <a:pt x="39236" y="760"/>
                    </a:cubicBezTo>
                    <a:lnTo>
                      <a:pt x="39236" y="28613"/>
                    </a:lnTo>
                    <a:cubicBezTo>
                      <a:pt x="39236" y="29028"/>
                      <a:pt x="38897" y="29367"/>
                      <a:pt x="38477" y="2936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" name="Google Shape;475;p36">
                <a:extLst>
                  <a:ext uri="{FF2B5EF4-FFF2-40B4-BE49-F238E27FC236}">
                    <a16:creationId xmlns:a16="http://schemas.microsoft.com/office/drawing/2014/main" id="{6BA01461-5889-1A7D-48E2-87EC78B32065}"/>
                  </a:ext>
                </a:extLst>
              </p:cNvPr>
              <p:cNvSpPr/>
              <p:nvPr/>
            </p:nvSpPr>
            <p:spPr>
              <a:xfrm>
                <a:off x="5450286" y="1617112"/>
                <a:ext cx="3026938" cy="2039174"/>
              </a:xfrm>
              <a:custGeom>
                <a:avLst/>
                <a:gdLst/>
                <a:ahLst/>
                <a:cxnLst/>
                <a:rect l="l" t="t" r="r" b="b"/>
                <a:pathLst>
                  <a:path w="39237" h="26433" extrusionOk="0">
                    <a:moveTo>
                      <a:pt x="39236" y="26432"/>
                    </a:moveTo>
                    <a:lnTo>
                      <a:pt x="39236" y="1238"/>
                    </a:lnTo>
                    <a:cubicBezTo>
                      <a:pt x="39236" y="559"/>
                      <a:pt x="38678" y="0"/>
                      <a:pt x="37999" y="0"/>
                    </a:cubicBezTo>
                    <a:lnTo>
                      <a:pt x="1237" y="0"/>
                    </a:lnTo>
                    <a:cubicBezTo>
                      <a:pt x="553" y="0"/>
                      <a:pt x="0" y="559"/>
                      <a:pt x="0" y="1238"/>
                    </a:cubicBezTo>
                    <a:lnTo>
                      <a:pt x="0" y="2643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" name="Google Shape;476;p36">
                <a:extLst>
                  <a:ext uri="{FF2B5EF4-FFF2-40B4-BE49-F238E27FC236}">
                    <a16:creationId xmlns:a16="http://schemas.microsoft.com/office/drawing/2014/main" id="{9EC8C32D-34DC-7153-713D-A99BDA0ABFAD}"/>
                  </a:ext>
                </a:extLst>
              </p:cNvPr>
              <p:cNvSpPr/>
              <p:nvPr/>
            </p:nvSpPr>
            <p:spPr>
              <a:xfrm>
                <a:off x="5563461" y="1742322"/>
                <a:ext cx="2799669" cy="1789224"/>
              </a:xfrm>
              <a:custGeom>
                <a:avLst/>
                <a:gdLst/>
                <a:ahLst/>
                <a:cxnLst/>
                <a:rect l="l" t="t" r="r" b="b"/>
                <a:pathLst>
                  <a:path w="36291" h="23193" extrusionOk="0">
                    <a:moveTo>
                      <a:pt x="1" y="0"/>
                    </a:moveTo>
                    <a:lnTo>
                      <a:pt x="36290" y="0"/>
                    </a:lnTo>
                    <a:lnTo>
                      <a:pt x="36290" y="23192"/>
                    </a:lnTo>
                    <a:lnTo>
                      <a:pt x="1" y="23192"/>
                    </a:lnTo>
                    <a:close/>
                  </a:path>
                </a:pathLst>
              </a:custGeom>
              <a:solidFill>
                <a:srgbClr val="21212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" name="Google Shape;477;p36">
                <a:extLst>
                  <a:ext uri="{FF2B5EF4-FFF2-40B4-BE49-F238E27FC236}">
                    <a16:creationId xmlns:a16="http://schemas.microsoft.com/office/drawing/2014/main" id="{84CDD4C7-666C-44AF-E1BE-A69D2CE9328E}"/>
                  </a:ext>
                </a:extLst>
              </p:cNvPr>
              <p:cNvSpPr/>
              <p:nvPr/>
            </p:nvSpPr>
            <p:spPr>
              <a:xfrm>
                <a:off x="5572333" y="1751194"/>
                <a:ext cx="2781926" cy="1771403"/>
              </a:xfrm>
              <a:custGeom>
                <a:avLst/>
                <a:gdLst/>
                <a:ahLst/>
                <a:cxnLst/>
                <a:rect l="l" t="t" r="r" b="b"/>
                <a:pathLst>
                  <a:path w="36061" h="22962" extrusionOk="0">
                    <a:moveTo>
                      <a:pt x="1" y="22962"/>
                    </a:moveTo>
                    <a:lnTo>
                      <a:pt x="1" y="0"/>
                    </a:lnTo>
                    <a:lnTo>
                      <a:pt x="36060" y="0"/>
                    </a:lnTo>
                    <a:lnTo>
                      <a:pt x="36060" y="22962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78" name="Google Shape;478;p36">
              <a:extLst>
                <a:ext uri="{FF2B5EF4-FFF2-40B4-BE49-F238E27FC236}">
                  <a16:creationId xmlns:a16="http://schemas.microsoft.com/office/drawing/2014/main" id="{A8F8B912-DD74-A26C-FE1B-D9CB93C32CC5}"/>
                </a:ext>
              </a:extLst>
            </p:cNvPr>
            <p:cNvGrpSpPr/>
            <p:nvPr/>
          </p:nvGrpSpPr>
          <p:grpSpPr>
            <a:xfrm>
              <a:off x="6080934" y="2562938"/>
              <a:ext cx="588467" cy="576350"/>
              <a:chOff x="5608702" y="2132055"/>
              <a:chExt cx="956079" cy="936392"/>
            </a:xfrm>
          </p:grpSpPr>
          <p:grpSp>
            <p:nvGrpSpPr>
              <p:cNvPr id="479" name="Google Shape;479;p36">
                <a:extLst>
                  <a:ext uri="{FF2B5EF4-FFF2-40B4-BE49-F238E27FC236}">
                    <a16:creationId xmlns:a16="http://schemas.microsoft.com/office/drawing/2014/main" id="{FB5412EF-E24A-F307-CE20-25B06F79DAB4}"/>
                  </a:ext>
                </a:extLst>
              </p:cNvPr>
              <p:cNvGrpSpPr/>
              <p:nvPr/>
            </p:nvGrpSpPr>
            <p:grpSpPr>
              <a:xfrm>
                <a:off x="5608702" y="2132055"/>
                <a:ext cx="956079" cy="936392"/>
                <a:chOff x="5194542" y="1480793"/>
                <a:chExt cx="1161418" cy="1137503"/>
              </a:xfrm>
            </p:grpSpPr>
            <p:sp>
              <p:nvSpPr>
                <p:cNvPr id="480" name="Google Shape;480;p36">
                  <a:extLst>
                    <a:ext uri="{FF2B5EF4-FFF2-40B4-BE49-F238E27FC236}">
                      <a16:creationId xmlns:a16="http://schemas.microsoft.com/office/drawing/2014/main" id="{CCD249E6-D534-AAB4-E967-8379C3ACC5B3}"/>
                    </a:ext>
                  </a:extLst>
                </p:cNvPr>
                <p:cNvSpPr/>
                <p:nvPr/>
              </p:nvSpPr>
              <p:spPr>
                <a:xfrm>
                  <a:off x="5194542" y="1480793"/>
                  <a:ext cx="1161418" cy="11375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55" h="14745" extrusionOk="0">
                      <a:moveTo>
                        <a:pt x="13806" y="14744"/>
                      </a:moveTo>
                      <a:cubicBezTo>
                        <a:pt x="13697" y="14744"/>
                        <a:pt x="13593" y="14733"/>
                        <a:pt x="13495" y="14704"/>
                      </a:cubicBezTo>
                      <a:lnTo>
                        <a:pt x="10451" y="13870"/>
                      </a:lnTo>
                      <a:cubicBezTo>
                        <a:pt x="9473" y="14342"/>
                        <a:pt x="8379" y="14589"/>
                        <a:pt x="7292" y="14589"/>
                      </a:cubicBezTo>
                      <a:cubicBezTo>
                        <a:pt x="3275" y="14589"/>
                        <a:pt x="0" y="11315"/>
                        <a:pt x="0" y="7292"/>
                      </a:cubicBezTo>
                      <a:cubicBezTo>
                        <a:pt x="0" y="3269"/>
                        <a:pt x="3275" y="1"/>
                        <a:pt x="7292" y="1"/>
                      </a:cubicBezTo>
                      <a:cubicBezTo>
                        <a:pt x="11314" y="1"/>
                        <a:pt x="14589" y="3275"/>
                        <a:pt x="14589" y="7292"/>
                      </a:cubicBezTo>
                      <a:cubicBezTo>
                        <a:pt x="14589" y="8437"/>
                        <a:pt x="14313" y="9577"/>
                        <a:pt x="13806" y="10589"/>
                      </a:cubicBezTo>
                      <a:lnTo>
                        <a:pt x="14882" y="13122"/>
                      </a:lnTo>
                      <a:cubicBezTo>
                        <a:pt x="15055" y="13530"/>
                        <a:pt x="14986" y="14014"/>
                        <a:pt x="14687" y="14353"/>
                      </a:cubicBezTo>
                      <a:cubicBezTo>
                        <a:pt x="14456" y="14601"/>
                        <a:pt x="14140" y="14744"/>
                        <a:pt x="13806" y="14744"/>
                      </a:cubicBezTo>
                      <a:close/>
                      <a:moveTo>
                        <a:pt x="10445" y="13749"/>
                      </a:moveTo>
                      <a:lnTo>
                        <a:pt x="13524" y="14595"/>
                      </a:lnTo>
                      <a:cubicBezTo>
                        <a:pt x="13616" y="14624"/>
                        <a:pt x="13708" y="14629"/>
                        <a:pt x="13806" y="14629"/>
                      </a:cubicBezTo>
                      <a:cubicBezTo>
                        <a:pt x="14105" y="14629"/>
                        <a:pt x="14399" y="14503"/>
                        <a:pt x="14600" y="14273"/>
                      </a:cubicBezTo>
                      <a:cubicBezTo>
                        <a:pt x="14871" y="13968"/>
                        <a:pt x="14940" y="13530"/>
                        <a:pt x="14784" y="13156"/>
                      </a:cubicBezTo>
                      <a:lnTo>
                        <a:pt x="13680" y="10572"/>
                      </a:lnTo>
                      <a:lnTo>
                        <a:pt x="13697" y="10555"/>
                      </a:lnTo>
                      <a:cubicBezTo>
                        <a:pt x="14209" y="9548"/>
                        <a:pt x="14479" y="8414"/>
                        <a:pt x="14479" y="7286"/>
                      </a:cubicBezTo>
                      <a:cubicBezTo>
                        <a:pt x="14479" y="3333"/>
                        <a:pt x="11257" y="110"/>
                        <a:pt x="7297" y="110"/>
                      </a:cubicBezTo>
                      <a:cubicBezTo>
                        <a:pt x="3344" y="110"/>
                        <a:pt x="121" y="3333"/>
                        <a:pt x="121" y="7286"/>
                      </a:cubicBezTo>
                      <a:cubicBezTo>
                        <a:pt x="121" y="11245"/>
                        <a:pt x="3344" y="14468"/>
                        <a:pt x="7297" y="14468"/>
                      </a:cubicBezTo>
                      <a:cubicBezTo>
                        <a:pt x="8379" y="14468"/>
                        <a:pt x="9455" y="14215"/>
                        <a:pt x="10428" y="13749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1905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1" name="Google Shape;481;p36">
                  <a:extLst>
                    <a:ext uri="{FF2B5EF4-FFF2-40B4-BE49-F238E27FC236}">
                      <a16:creationId xmlns:a16="http://schemas.microsoft.com/office/drawing/2014/main" id="{479403D8-8312-156A-868E-AC957C945D88}"/>
                    </a:ext>
                  </a:extLst>
                </p:cNvPr>
                <p:cNvSpPr/>
                <p:nvPr/>
              </p:nvSpPr>
              <p:spPr>
                <a:xfrm>
                  <a:off x="5285576" y="1571827"/>
                  <a:ext cx="974110" cy="9567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27" h="12402" extrusionOk="0">
                      <a:moveTo>
                        <a:pt x="12626" y="12402"/>
                      </a:moveTo>
                      <a:lnTo>
                        <a:pt x="11320" y="9346"/>
                      </a:lnTo>
                      <a:cubicBezTo>
                        <a:pt x="11907" y="8408"/>
                        <a:pt x="12241" y="7303"/>
                        <a:pt x="12241" y="6123"/>
                      </a:cubicBezTo>
                      <a:cubicBezTo>
                        <a:pt x="12241" y="2740"/>
                        <a:pt x="9501" y="0"/>
                        <a:pt x="6123" y="0"/>
                      </a:cubicBezTo>
                      <a:cubicBezTo>
                        <a:pt x="2739" y="0"/>
                        <a:pt x="0" y="2740"/>
                        <a:pt x="0" y="6123"/>
                      </a:cubicBezTo>
                      <a:cubicBezTo>
                        <a:pt x="0" y="9502"/>
                        <a:pt x="2739" y="12241"/>
                        <a:pt x="6123" y="12241"/>
                      </a:cubicBezTo>
                      <a:cubicBezTo>
                        <a:pt x="7222" y="12241"/>
                        <a:pt x="8258" y="11947"/>
                        <a:pt x="9150" y="1144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82" name="Google Shape;482;p36">
                <a:extLst>
                  <a:ext uri="{FF2B5EF4-FFF2-40B4-BE49-F238E27FC236}">
                    <a16:creationId xmlns:a16="http://schemas.microsoft.com/office/drawing/2014/main" id="{C38ACA47-4734-CC17-5C16-42B35C0C66E0}"/>
                  </a:ext>
                </a:extLst>
              </p:cNvPr>
              <p:cNvSpPr/>
              <p:nvPr/>
            </p:nvSpPr>
            <p:spPr>
              <a:xfrm>
                <a:off x="5863051" y="2445274"/>
                <a:ext cx="400272" cy="322732"/>
              </a:xfrm>
              <a:custGeom>
                <a:avLst/>
                <a:gdLst/>
                <a:ahLst/>
                <a:cxnLst/>
                <a:rect l="l" t="t" r="r" b="b"/>
                <a:pathLst>
                  <a:path w="6303" h="5082" extrusionOk="0">
                    <a:moveTo>
                      <a:pt x="4489" y="0"/>
                    </a:moveTo>
                    <a:lnTo>
                      <a:pt x="5232" y="0"/>
                    </a:lnTo>
                    <a:cubicBezTo>
                      <a:pt x="5819" y="0"/>
                      <a:pt x="6302" y="484"/>
                      <a:pt x="6302" y="1077"/>
                    </a:cubicBezTo>
                    <a:lnTo>
                      <a:pt x="6302" y="2889"/>
                    </a:lnTo>
                    <a:lnTo>
                      <a:pt x="6302" y="2901"/>
                    </a:lnTo>
                    <a:cubicBezTo>
                      <a:pt x="6302" y="4104"/>
                      <a:pt x="5330" y="5076"/>
                      <a:pt x="4133" y="5076"/>
                    </a:cubicBezTo>
                    <a:lnTo>
                      <a:pt x="3425" y="5076"/>
                    </a:lnTo>
                    <a:lnTo>
                      <a:pt x="3425" y="4104"/>
                    </a:lnTo>
                    <a:cubicBezTo>
                      <a:pt x="4196" y="4104"/>
                      <a:pt x="4432" y="3425"/>
                      <a:pt x="4495" y="2878"/>
                    </a:cubicBezTo>
                    <a:lnTo>
                      <a:pt x="4495" y="2878"/>
                    </a:lnTo>
                    <a:cubicBezTo>
                      <a:pt x="3908" y="2878"/>
                      <a:pt x="3425" y="2400"/>
                      <a:pt x="3425" y="1807"/>
                    </a:cubicBezTo>
                    <a:lnTo>
                      <a:pt x="3425" y="1077"/>
                    </a:lnTo>
                    <a:cubicBezTo>
                      <a:pt x="3419" y="484"/>
                      <a:pt x="3902" y="0"/>
                      <a:pt x="4489" y="0"/>
                    </a:cubicBezTo>
                    <a:close/>
                    <a:moveTo>
                      <a:pt x="1077" y="2889"/>
                    </a:moveTo>
                    <a:lnTo>
                      <a:pt x="1077" y="2889"/>
                    </a:lnTo>
                    <a:cubicBezTo>
                      <a:pt x="1014" y="3436"/>
                      <a:pt x="778" y="4109"/>
                      <a:pt x="6" y="4109"/>
                    </a:cubicBezTo>
                    <a:lnTo>
                      <a:pt x="6" y="5082"/>
                    </a:lnTo>
                    <a:lnTo>
                      <a:pt x="714" y="5082"/>
                    </a:lnTo>
                    <a:cubicBezTo>
                      <a:pt x="1917" y="5082"/>
                      <a:pt x="2884" y="4109"/>
                      <a:pt x="2884" y="2907"/>
                    </a:cubicBezTo>
                    <a:lnTo>
                      <a:pt x="2884" y="2895"/>
                    </a:lnTo>
                    <a:lnTo>
                      <a:pt x="2884" y="1077"/>
                    </a:lnTo>
                    <a:cubicBezTo>
                      <a:pt x="2884" y="484"/>
                      <a:pt x="2406" y="0"/>
                      <a:pt x="1813" y="0"/>
                    </a:cubicBezTo>
                    <a:lnTo>
                      <a:pt x="1071" y="0"/>
                    </a:lnTo>
                    <a:cubicBezTo>
                      <a:pt x="484" y="0"/>
                      <a:pt x="1" y="484"/>
                      <a:pt x="1" y="1077"/>
                    </a:cubicBezTo>
                    <a:lnTo>
                      <a:pt x="1" y="1813"/>
                    </a:lnTo>
                    <a:cubicBezTo>
                      <a:pt x="6" y="2406"/>
                      <a:pt x="490" y="2889"/>
                      <a:pt x="1077" y="2889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83" name="Google Shape;483;p36">
              <a:extLst>
                <a:ext uri="{FF2B5EF4-FFF2-40B4-BE49-F238E27FC236}">
                  <a16:creationId xmlns:a16="http://schemas.microsoft.com/office/drawing/2014/main" id="{CB33AC75-2DFB-2C0F-C5F6-F1A853ECE70D}"/>
                </a:ext>
              </a:extLst>
            </p:cNvPr>
            <p:cNvGrpSpPr/>
            <p:nvPr/>
          </p:nvGrpSpPr>
          <p:grpSpPr>
            <a:xfrm>
              <a:off x="6420935" y="3158641"/>
              <a:ext cx="655117" cy="641505"/>
              <a:chOff x="6224520" y="2766314"/>
              <a:chExt cx="953591" cy="933778"/>
            </a:xfrm>
          </p:grpSpPr>
          <p:sp>
            <p:nvSpPr>
              <p:cNvPr id="484" name="Google Shape;484;p36">
                <a:extLst>
                  <a:ext uri="{FF2B5EF4-FFF2-40B4-BE49-F238E27FC236}">
                    <a16:creationId xmlns:a16="http://schemas.microsoft.com/office/drawing/2014/main" id="{3125C61D-EE03-D285-FA8F-1DD32E3767EA}"/>
                  </a:ext>
                </a:extLst>
              </p:cNvPr>
              <p:cNvSpPr/>
              <p:nvPr/>
            </p:nvSpPr>
            <p:spPr>
              <a:xfrm>
                <a:off x="6224520" y="2766314"/>
                <a:ext cx="953591" cy="933778"/>
              </a:xfrm>
              <a:custGeom>
                <a:avLst/>
                <a:gdLst/>
                <a:ahLst/>
                <a:cxnLst/>
                <a:rect l="l" t="t" r="r" b="b"/>
                <a:pathLst>
                  <a:path w="15016" h="14704" extrusionOk="0">
                    <a:moveTo>
                      <a:pt x="369" y="14301"/>
                    </a:moveTo>
                    <a:cubicBezTo>
                      <a:pt x="76" y="13962"/>
                      <a:pt x="1" y="13490"/>
                      <a:pt x="174" y="13075"/>
                    </a:cubicBezTo>
                    <a:lnTo>
                      <a:pt x="1255" y="10549"/>
                    </a:lnTo>
                    <a:cubicBezTo>
                      <a:pt x="743" y="9536"/>
                      <a:pt x="473" y="8408"/>
                      <a:pt x="473" y="7269"/>
                    </a:cubicBezTo>
                    <a:cubicBezTo>
                      <a:pt x="473" y="3263"/>
                      <a:pt x="3730" y="0"/>
                      <a:pt x="7741" y="0"/>
                    </a:cubicBezTo>
                    <a:cubicBezTo>
                      <a:pt x="11758" y="0"/>
                      <a:pt x="15015" y="3258"/>
                      <a:pt x="15015" y="7269"/>
                    </a:cubicBezTo>
                    <a:cubicBezTo>
                      <a:pt x="15015" y="11280"/>
                      <a:pt x="11758" y="14543"/>
                      <a:pt x="7741" y="14543"/>
                    </a:cubicBezTo>
                    <a:cubicBezTo>
                      <a:pt x="6659" y="14543"/>
                      <a:pt x="5572" y="14290"/>
                      <a:pt x="4593" y="13823"/>
                    </a:cubicBezTo>
                    <a:lnTo>
                      <a:pt x="1566" y="14658"/>
                    </a:lnTo>
                    <a:cubicBezTo>
                      <a:pt x="1463" y="14687"/>
                      <a:pt x="1353" y="14704"/>
                      <a:pt x="1255" y="14704"/>
                    </a:cubicBezTo>
                    <a:cubicBezTo>
                      <a:pt x="910" y="14698"/>
                      <a:pt x="588" y="14554"/>
                      <a:pt x="369" y="14301"/>
                    </a:cubicBezTo>
                    <a:close/>
                    <a:moveTo>
                      <a:pt x="4616" y="13708"/>
                    </a:moveTo>
                    <a:cubicBezTo>
                      <a:pt x="5577" y="14180"/>
                      <a:pt x="6659" y="14428"/>
                      <a:pt x="7735" y="14428"/>
                    </a:cubicBezTo>
                    <a:cubicBezTo>
                      <a:pt x="11683" y="14428"/>
                      <a:pt x="14894" y="11222"/>
                      <a:pt x="14894" y="7274"/>
                    </a:cubicBezTo>
                    <a:cubicBezTo>
                      <a:pt x="14894" y="3321"/>
                      <a:pt x="11683" y="115"/>
                      <a:pt x="7735" y="115"/>
                    </a:cubicBezTo>
                    <a:cubicBezTo>
                      <a:pt x="3788" y="115"/>
                      <a:pt x="576" y="3321"/>
                      <a:pt x="576" y="7274"/>
                    </a:cubicBezTo>
                    <a:cubicBezTo>
                      <a:pt x="576" y="8402"/>
                      <a:pt x="853" y="9525"/>
                      <a:pt x="1365" y="10526"/>
                    </a:cubicBezTo>
                    <a:lnTo>
                      <a:pt x="1376" y="10543"/>
                    </a:lnTo>
                    <a:lnTo>
                      <a:pt x="283" y="13116"/>
                    </a:lnTo>
                    <a:cubicBezTo>
                      <a:pt x="128" y="13490"/>
                      <a:pt x="197" y="13921"/>
                      <a:pt x="461" y="14221"/>
                    </a:cubicBezTo>
                    <a:cubicBezTo>
                      <a:pt x="663" y="14451"/>
                      <a:pt x="950" y="14583"/>
                      <a:pt x="1255" y="14583"/>
                    </a:cubicBezTo>
                    <a:cubicBezTo>
                      <a:pt x="1348" y="14583"/>
                      <a:pt x="1440" y="14566"/>
                      <a:pt x="1537" y="14543"/>
                    </a:cubicBezTo>
                    <a:lnTo>
                      <a:pt x="4605" y="13697"/>
                    </a:lnTo>
                    <a:close/>
                  </a:path>
                </a:pathLst>
              </a:custGeom>
              <a:solidFill>
                <a:srgbClr val="134F5C">
                  <a:alpha val="56600"/>
                </a:srgbClr>
              </a:solidFill>
              <a:ln w="1905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" name="Google Shape;485;p36">
                <a:extLst>
                  <a:ext uri="{FF2B5EF4-FFF2-40B4-BE49-F238E27FC236}">
                    <a16:creationId xmlns:a16="http://schemas.microsoft.com/office/drawing/2014/main" id="{6C3FDCA1-A7C5-365E-D4AF-F6F037E37B00}"/>
                  </a:ext>
                </a:extLst>
              </p:cNvPr>
              <p:cNvSpPr/>
              <p:nvPr/>
            </p:nvSpPr>
            <p:spPr>
              <a:xfrm>
                <a:off x="6303841" y="2840110"/>
                <a:ext cx="799337" cy="785430"/>
              </a:xfrm>
              <a:custGeom>
                <a:avLst/>
                <a:gdLst/>
                <a:ahLst/>
                <a:cxnLst/>
                <a:rect l="l" t="t" r="r" b="b"/>
                <a:pathLst>
                  <a:path w="12587" h="12368" extrusionOk="0">
                    <a:moveTo>
                      <a:pt x="1" y="12368"/>
                    </a:moveTo>
                    <a:lnTo>
                      <a:pt x="1301" y="9318"/>
                    </a:lnTo>
                    <a:cubicBezTo>
                      <a:pt x="720" y="8386"/>
                      <a:pt x="386" y="7281"/>
                      <a:pt x="386" y="6101"/>
                    </a:cubicBezTo>
                    <a:cubicBezTo>
                      <a:pt x="386" y="2729"/>
                      <a:pt x="3120" y="1"/>
                      <a:pt x="6486" y="1"/>
                    </a:cubicBezTo>
                    <a:cubicBezTo>
                      <a:pt x="9853" y="1"/>
                      <a:pt x="12587" y="2734"/>
                      <a:pt x="12587" y="6101"/>
                    </a:cubicBezTo>
                    <a:cubicBezTo>
                      <a:pt x="12587" y="9468"/>
                      <a:pt x="9853" y="12201"/>
                      <a:pt x="6486" y="12201"/>
                    </a:cubicBezTo>
                    <a:cubicBezTo>
                      <a:pt x="5387" y="12201"/>
                      <a:pt x="4357" y="11913"/>
                      <a:pt x="3471" y="1140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" name="Google Shape;486;p36">
                <a:extLst>
                  <a:ext uri="{FF2B5EF4-FFF2-40B4-BE49-F238E27FC236}">
                    <a16:creationId xmlns:a16="http://schemas.microsoft.com/office/drawing/2014/main" id="{18DBDC2F-A7C0-9BBC-DC49-A512E9A0A83B}"/>
                  </a:ext>
                </a:extLst>
              </p:cNvPr>
              <p:cNvSpPr/>
              <p:nvPr/>
            </p:nvSpPr>
            <p:spPr>
              <a:xfrm>
                <a:off x="6515131" y="3091917"/>
                <a:ext cx="398367" cy="321335"/>
              </a:xfrm>
              <a:custGeom>
                <a:avLst/>
                <a:gdLst/>
                <a:ahLst/>
                <a:cxnLst/>
                <a:rect l="l" t="t" r="r" b="b"/>
                <a:pathLst>
                  <a:path w="6273" h="5060" extrusionOk="0">
                    <a:moveTo>
                      <a:pt x="4472" y="1"/>
                    </a:moveTo>
                    <a:lnTo>
                      <a:pt x="5208" y="1"/>
                    </a:lnTo>
                    <a:cubicBezTo>
                      <a:pt x="5801" y="1"/>
                      <a:pt x="6273" y="479"/>
                      <a:pt x="6273" y="1066"/>
                    </a:cubicBezTo>
                    <a:lnTo>
                      <a:pt x="6273" y="2873"/>
                    </a:lnTo>
                    <a:lnTo>
                      <a:pt x="6273" y="2884"/>
                    </a:lnTo>
                    <a:cubicBezTo>
                      <a:pt x="6273" y="4087"/>
                      <a:pt x="5306" y="5059"/>
                      <a:pt x="4109" y="5059"/>
                    </a:cubicBezTo>
                    <a:lnTo>
                      <a:pt x="3407" y="5059"/>
                    </a:lnTo>
                    <a:lnTo>
                      <a:pt x="3407" y="4093"/>
                    </a:lnTo>
                    <a:cubicBezTo>
                      <a:pt x="4167" y="4093"/>
                      <a:pt x="4402" y="3419"/>
                      <a:pt x="4472" y="2878"/>
                    </a:cubicBezTo>
                    <a:lnTo>
                      <a:pt x="4472" y="2878"/>
                    </a:lnTo>
                    <a:cubicBezTo>
                      <a:pt x="3879" y="2878"/>
                      <a:pt x="3407" y="2406"/>
                      <a:pt x="3407" y="1814"/>
                    </a:cubicBezTo>
                    <a:lnTo>
                      <a:pt x="3407" y="1071"/>
                    </a:lnTo>
                    <a:cubicBezTo>
                      <a:pt x="3407" y="484"/>
                      <a:pt x="3879" y="1"/>
                      <a:pt x="4472" y="1"/>
                    </a:cubicBezTo>
                    <a:close/>
                    <a:moveTo>
                      <a:pt x="1065" y="2878"/>
                    </a:moveTo>
                    <a:lnTo>
                      <a:pt x="1065" y="2878"/>
                    </a:lnTo>
                    <a:cubicBezTo>
                      <a:pt x="1001" y="3425"/>
                      <a:pt x="765" y="4093"/>
                      <a:pt x="0" y="4093"/>
                    </a:cubicBezTo>
                    <a:lnTo>
                      <a:pt x="0" y="5059"/>
                    </a:lnTo>
                    <a:lnTo>
                      <a:pt x="708" y="5059"/>
                    </a:lnTo>
                    <a:cubicBezTo>
                      <a:pt x="1911" y="5059"/>
                      <a:pt x="2877" y="4087"/>
                      <a:pt x="2877" y="2884"/>
                    </a:cubicBezTo>
                    <a:lnTo>
                      <a:pt x="2877" y="2873"/>
                    </a:lnTo>
                    <a:lnTo>
                      <a:pt x="2877" y="1066"/>
                    </a:lnTo>
                    <a:cubicBezTo>
                      <a:pt x="2877" y="473"/>
                      <a:pt x="2406" y="1"/>
                      <a:pt x="1813" y="1"/>
                    </a:cubicBezTo>
                    <a:lnTo>
                      <a:pt x="1076" y="1"/>
                    </a:lnTo>
                    <a:cubicBezTo>
                      <a:pt x="483" y="1"/>
                      <a:pt x="12" y="473"/>
                      <a:pt x="12" y="1066"/>
                    </a:cubicBezTo>
                    <a:lnTo>
                      <a:pt x="12" y="1808"/>
                    </a:lnTo>
                    <a:cubicBezTo>
                      <a:pt x="0" y="2395"/>
                      <a:pt x="483" y="2878"/>
                      <a:pt x="1065" y="287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87" name="Google Shape;487;p36">
              <a:extLst>
                <a:ext uri="{FF2B5EF4-FFF2-40B4-BE49-F238E27FC236}">
                  <a16:creationId xmlns:a16="http://schemas.microsoft.com/office/drawing/2014/main" id="{455CFB16-1F50-3F5B-E9FC-066447804D5F}"/>
                </a:ext>
              </a:extLst>
            </p:cNvPr>
            <p:cNvGrpSpPr/>
            <p:nvPr/>
          </p:nvGrpSpPr>
          <p:grpSpPr>
            <a:xfrm>
              <a:off x="6699330" y="2455550"/>
              <a:ext cx="791157" cy="791109"/>
              <a:chOff x="6746427" y="1893210"/>
              <a:chExt cx="1058120" cy="1058057"/>
            </a:xfrm>
          </p:grpSpPr>
          <p:sp>
            <p:nvSpPr>
              <p:cNvPr id="488" name="Google Shape;488;p36">
                <a:extLst>
                  <a:ext uri="{FF2B5EF4-FFF2-40B4-BE49-F238E27FC236}">
                    <a16:creationId xmlns:a16="http://schemas.microsoft.com/office/drawing/2014/main" id="{CFDF5FC5-016F-7E62-94AC-E910CA6E739D}"/>
                  </a:ext>
                </a:extLst>
              </p:cNvPr>
              <p:cNvSpPr/>
              <p:nvPr/>
            </p:nvSpPr>
            <p:spPr>
              <a:xfrm>
                <a:off x="6836735" y="1983455"/>
                <a:ext cx="877131" cy="877195"/>
              </a:xfrm>
              <a:custGeom>
                <a:avLst/>
                <a:gdLst/>
                <a:ahLst/>
                <a:cxnLst/>
                <a:rect l="l" t="t" r="r" b="b"/>
                <a:pathLst>
                  <a:path w="13812" h="13813" extrusionOk="0">
                    <a:moveTo>
                      <a:pt x="13812" y="6906"/>
                    </a:moveTo>
                    <a:cubicBezTo>
                      <a:pt x="13812" y="10722"/>
                      <a:pt x="10722" y="13812"/>
                      <a:pt x="6906" y="13812"/>
                    </a:cubicBezTo>
                    <a:cubicBezTo>
                      <a:pt x="3096" y="13812"/>
                      <a:pt x="0" y="10722"/>
                      <a:pt x="0" y="6906"/>
                    </a:cubicBezTo>
                    <a:cubicBezTo>
                      <a:pt x="0" y="3097"/>
                      <a:pt x="3096" y="1"/>
                      <a:pt x="6906" y="1"/>
                    </a:cubicBezTo>
                    <a:cubicBezTo>
                      <a:pt x="10722" y="1"/>
                      <a:pt x="13812" y="3097"/>
                      <a:pt x="13812" y="690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" name="Google Shape;489;p36">
                <a:extLst>
                  <a:ext uri="{FF2B5EF4-FFF2-40B4-BE49-F238E27FC236}">
                    <a16:creationId xmlns:a16="http://schemas.microsoft.com/office/drawing/2014/main" id="{20DD9CE5-E28D-BD02-F887-E3511FB24C39}"/>
                  </a:ext>
                </a:extLst>
              </p:cNvPr>
              <p:cNvSpPr/>
              <p:nvPr/>
            </p:nvSpPr>
            <p:spPr>
              <a:xfrm>
                <a:off x="6746427" y="1893210"/>
                <a:ext cx="1058120" cy="1058057"/>
              </a:xfrm>
              <a:custGeom>
                <a:avLst/>
                <a:gdLst/>
                <a:ahLst/>
                <a:cxnLst/>
                <a:rect l="l" t="t" r="r" b="b"/>
                <a:pathLst>
                  <a:path w="16662" h="16661" extrusionOk="0">
                    <a:moveTo>
                      <a:pt x="8328" y="16660"/>
                    </a:moveTo>
                    <a:cubicBezTo>
                      <a:pt x="3736" y="16660"/>
                      <a:pt x="1" y="12925"/>
                      <a:pt x="1" y="8333"/>
                    </a:cubicBezTo>
                    <a:cubicBezTo>
                      <a:pt x="1" y="3735"/>
                      <a:pt x="3730" y="0"/>
                      <a:pt x="8328" y="0"/>
                    </a:cubicBezTo>
                    <a:cubicBezTo>
                      <a:pt x="12926" y="0"/>
                      <a:pt x="16661" y="3741"/>
                      <a:pt x="16661" y="8333"/>
                    </a:cubicBezTo>
                    <a:cubicBezTo>
                      <a:pt x="16661" y="12920"/>
                      <a:pt x="12920" y="16660"/>
                      <a:pt x="8328" y="16660"/>
                    </a:cubicBezTo>
                    <a:close/>
                    <a:moveTo>
                      <a:pt x="8328" y="115"/>
                    </a:moveTo>
                    <a:cubicBezTo>
                      <a:pt x="3799" y="115"/>
                      <a:pt x="110" y="3804"/>
                      <a:pt x="110" y="8339"/>
                    </a:cubicBezTo>
                    <a:cubicBezTo>
                      <a:pt x="110" y="12868"/>
                      <a:pt x="3799" y="16562"/>
                      <a:pt x="8328" y="16562"/>
                    </a:cubicBezTo>
                    <a:cubicBezTo>
                      <a:pt x="12863" y="16562"/>
                      <a:pt x="16552" y="12868"/>
                      <a:pt x="16552" y="8339"/>
                    </a:cubicBezTo>
                    <a:cubicBezTo>
                      <a:pt x="16552" y="3804"/>
                      <a:pt x="12863" y="115"/>
                      <a:pt x="8328" y="115"/>
                    </a:cubicBezTo>
                    <a:close/>
                  </a:path>
                </a:pathLst>
              </a:custGeom>
              <a:solidFill>
                <a:srgbClr val="134F5C">
                  <a:alpha val="56600"/>
                </a:srgbClr>
              </a:solidFill>
              <a:ln w="1905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" name="Google Shape;490;p36">
                <a:extLst>
                  <a:ext uri="{FF2B5EF4-FFF2-40B4-BE49-F238E27FC236}">
                    <a16:creationId xmlns:a16="http://schemas.microsoft.com/office/drawing/2014/main" id="{72EE1E6B-282E-0FB3-7807-95F9898E2310}"/>
                  </a:ext>
                </a:extLst>
              </p:cNvPr>
              <p:cNvSpPr/>
              <p:nvPr/>
            </p:nvSpPr>
            <p:spPr>
              <a:xfrm>
                <a:off x="6996775" y="2145717"/>
                <a:ext cx="557383" cy="607489"/>
              </a:xfrm>
              <a:custGeom>
                <a:avLst/>
                <a:gdLst/>
                <a:ahLst/>
                <a:cxnLst/>
                <a:rect l="l" t="t" r="r" b="b"/>
                <a:pathLst>
                  <a:path w="8777" h="9566" extrusionOk="0">
                    <a:moveTo>
                      <a:pt x="8196" y="6302"/>
                    </a:moveTo>
                    <a:lnTo>
                      <a:pt x="8196" y="3149"/>
                    </a:lnTo>
                    <a:cubicBezTo>
                      <a:pt x="8524" y="3068"/>
                      <a:pt x="8777" y="2775"/>
                      <a:pt x="8777" y="2412"/>
                    </a:cubicBezTo>
                    <a:cubicBezTo>
                      <a:pt x="8777" y="1998"/>
                      <a:pt x="8437" y="1658"/>
                      <a:pt x="8023" y="1658"/>
                    </a:cubicBezTo>
                    <a:cubicBezTo>
                      <a:pt x="7793" y="1658"/>
                      <a:pt x="7580" y="1767"/>
                      <a:pt x="7448" y="1929"/>
                    </a:cubicBezTo>
                    <a:lnTo>
                      <a:pt x="5146" y="789"/>
                    </a:lnTo>
                    <a:lnTo>
                      <a:pt x="5146" y="760"/>
                    </a:lnTo>
                    <a:cubicBezTo>
                      <a:pt x="5146" y="340"/>
                      <a:pt x="4806" y="1"/>
                      <a:pt x="4386" y="1"/>
                    </a:cubicBezTo>
                    <a:cubicBezTo>
                      <a:pt x="3972" y="1"/>
                      <a:pt x="3632" y="340"/>
                      <a:pt x="3632" y="760"/>
                    </a:cubicBezTo>
                    <a:lnTo>
                      <a:pt x="3632" y="789"/>
                    </a:lnTo>
                    <a:lnTo>
                      <a:pt x="1330" y="1929"/>
                    </a:lnTo>
                    <a:cubicBezTo>
                      <a:pt x="1192" y="1767"/>
                      <a:pt x="985" y="1658"/>
                      <a:pt x="755" y="1658"/>
                    </a:cubicBezTo>
                    <a:cubicBezTo>
                      <a:pt x="340" y="1658"/>
                      <a:pt x="1" y="1998"/>
                      <a:pt x="1" y="2412"/>
                    </a:cubicBezTo>
                    <a:cubicBezTo>
                      <a:pt x="1" y="2775"/>
                      <a:pt x="243" y="3068"/>
                      <a:pt x="582" y="3149"/>
                    </a:cubicBezTo>
                    <a:lnTo>
                      <a:pt x="582" y="6302"/>
                    </a:lnTo>
                    <a:cubicBezTo>
                      <a:pt x="254" y="6383"/>
                      <a:pt x="1" y="6676"/>
                      <a:pt x="1" y="7039"/>
                    </a:cubicBezTo>
                    <a:cubicBezTo>
                      <a:pt x="1" y="7453"/>
                      <a:pt x="340" y="7793"/>
                      <a:pt x="755" y="7793"/>
                    </a:cubicBezTo>
                    <a:cubicBezTo>
                      <a:pt x="1037" y="7793"/>
                      <a:pt x="1290" y="7637"/>
                      <a:pt x="1411" y="7407"/>
                    </a:cubicBezTo>
                    <a:lnTo>
                      <a:pt x="3684" y="8535"/>
                    </a:lnTo>
                    <a:cubicBezTo>
                      <a:pt x="3649" y="8621"/>
                      <a:pt x="3632" y="8713"/>
                      <a:pt x="3632" y="8806"/>
                    </a:cubicBezTo>
                    <a:cubicBezTo>
                      <a:pt x="3632" y="9226"/>
                      <a:pt x="3972" y="9565"/>
                      <a:pt x="4386" y="9565"/>
                    </a:cubicBezTo>
                    <a:cubicBezTo>
                      <a:pt x="4806" y="9565"/>
                      <a:pt x="5146" y="9226"/>
                      <a:pt x="5146" y="8806"/>
                    </a:cubicBezTo>
                    <a:cubicBezTo>
                      <a:pt x="5146" y="8713"/>
                      <a:pt x="5123" y="8621"/>
                      <a:pt x="5094" y="8535"/>
                    </a:cubicBezTo>
                    <a:lnTo>
                      <a:pt x="7367" y="7407"/>
                    </a:lnTo>
                    <a:cubicBezTo>
                      <a:pt x="7494" y="7637"/>
                      <a:pt x="7741" y="7793"/>
                      <a:pt x="8023" y="7793"/>
                    </a:cubicBezTo>
                    <a:cubicBezTo>
                      <a:pt x="8437" y="7793"/>
                      <a:pt x="8777" y="7453"/>
                      <a:pt x="8777" y="7039"/>
                    </a:cubicBezTo>
                    <a:cubicBezTo>
                      <a:pt x="8771" y="6688"/>
                      <a:pt x="8524" y="6383"/>
                      <a:pt x="8196" y="6302"/>
                    </a:cubicBezTo>
                    <a:close/>
                    <a:moveTo>
                      <a:pt x="1221" y="6446"/>
                    </a:moveTo>
                    <a:cubicBezTo>
                      <a:pt x="1135" y="6383"/>
                      <a:pt x="1037" y="6331"/>
                      <a:pt x="927" y="6302"/>
                    </a:cubicBezTo>
                    <a:lnTo>
                      <a:pt x="927" y="3149"/>
                    </a:lnTo>
                    <a:cubicBezTo>
                      <a:pt x="1089" y="3108"/>
                      <a:pt x="1232" y="3016"/>
                      <a:pt x="1330" y="2895"/>
                    </a:cubicBezTo>
                    <a:lnTo>
                      <a:pt x="3638" y="4041"/>
                    </a:lnTo>
                    <a:cubicBezTo>
                      <a:pt x="3632" y="4081"/>
                      <a:pt x="3626" y="4133"/>
                      <a:pt x="3626" y="4173"/>
                    </a:cubicBezTo>
                    <a:cubicBezTo>
                      <a:pt x="3626" y="4535"/>
                      <a:pt x="3868" y="4829"/>
                      <a:pt x="4208" y="4910"/>
                    </a:cubicBezTo>
                    <a:lnTo>
                      <a:pt x="4208" y="4967"/>
                    </a:lnTo>
                    <a:close/>
                    <a:moveTo>
                      <a:pt x="4559" y="4915"/>
                    </a:moveTo>
                    <a:cubicBezTo>
                      <a:pt x="4892" y="4835"/>
                      <a:pt x="5134" y="4541"/>
                      <a:pt x="5134" y="4184"/>
                    </a:cubicBezTo>
                    <a:cubicBezTo>
                      <a:pt x="5134" y="4133"/>
                      <a:pt x="5128" y="4087"/>
                      <a:pt x="5123" y="4046"/>
                    </a:cubicBezTo>
                    <a:lnTo>
                      <a:pt x="7430" y="2901"/>
                    </a:lnTo>
                    <a:cubicBezTo>
                      <a:pt x="7534" y="3022"/>
                      <a:pt x="7678" y="3108"/>
                      <a:pt x="7833" y="3154"/>
                    </a:cubicBezTo>
                    <a:lnTo>
                      <a:pt x="7833" y="6314"/>
                    </a:lnTo>
                    <a:cubicBezTo>
                      <a:pt x="7724" y="6343"/>
                      <a:pt x="7626" y="6389"/>
                      <a:pt x="7540" y="6458"/>
                    </a:cubicBezTo>
                    <a:lnTo>
                      <a:pt x="4553" y="4973"/>
                    </a:lnTo>
                    <a:lnTo>
                      <a:pt x="4553" y="4915"/>
                    </a:lnTo>
                    <a:close/>
                    <a:moveTo>
                      <a:pt x="7281" y="2239"/>
                    </a:moveTo>
                    <a:cubicBezTo>
                      <a:pt x="7263" y="2297"/>
                      <a:pt x="7258" y="2349"/>
                      <a:pt x="7258" y="2412"/>
                    </a:cubicBezTo>
                    <a:cubicBezTo>
                      <a:pt x="7258" y="2470"/>
                      <a:pt x="7263" y="2527"/>
                      <a:pt x="7281" y="2585"/>
                    </a:cubicBezTo>
                    <a:lnTo>
                      <a:pt x="4985" y="3724"/>
                    </a:lnTo>
                    <a:cubicBezTo>
                      <a:pt x="4887" y="3586"/>
                      <a:pt x="4731" y="3494"/>
                      <a:pt x="4559" y="3448"/>
                    </a:cubicBezTo>
                    <a:lnTo>
                      <a:pt x="4559" y="1491"/>
                    </a:lnTo>
                    <a:cubicBezTo>
                      <a:pt x="4772" y="1439"/>
                      <a:pt x="4933" y="1313"/>
                      <a:pt x="5042" y="1134"/>
                    </a:cubicBezTo>
                    <a:close/>
                    <a:moveTo>
                      <a:pt x="3736" y="1134"/>
                    </a:moveTo>
                    <a:cubicBezTo>
                      <a:pt x="3834" y="1313"/>
                      <a:pt x="4006" y="1439"/>
                      <a:pt x="4213" y="1491"/>
                    </a:cubicBezTo>
                    <a:lnTo>
                      <a:pt x="4213" y="3448"/>
                    </a:lnTo>
                    <a:cubicBezTo>
                      <a:pt x="4041" y="3494"/>
                      <a:pt x="3897" y="3586"/>
                      <a:pt x="3793" y="3724"/>
                    </a:cubicBezTo>
                    <a:lnTo>
                      <a:pt x="1497" y="2579"/>
                    </a:lnTo>
                    <a:cubicBezTo>
                      <a:pt x="1509" y="2521"/>
                      <a:pt x="1520" y="2470"/>
                      <a:pt x="1520" y="2406"/>
                    </a:cubicBezTo>
                    <a:cubicBezTo>
                      <a:pt x="1520" y="2349"/>
                      <a:pt x="1509" y="2291"/>
                      <a:pt x="1497" y="2234"/>
                    </a:cubicBezTo>
                    <a:close/>
                    <a:moveTo>
                      <a:pt x="1445" y="6728"/>
                    </a:moveTo>
                    <a:lnTo>
                      <a:pt x="4213" y="5353"/>
                    </a:lnTo>
                    <a:lnTo>
                      <a:pt x="4213" y="8069"/>
                    </a:lnTo>
                    <a:cubicBezTo>
                      <a:pt x="4093" y="8092"/>
                      <a:pt x="3983" y="8155"/>
                      <a:pt x="3891" y="8230"/>
                    </a:cubicBezTo>
                    <a:lnTo>
                      <a:pt x="1509" y="7050"/>
                    </a:lnTo>
                    <a:lnTo>
                      <a:pt x="1509" y="7033"/>
                    </a:lnTo>
                    <a:cubicBezTo>
                      <a:pt x="1509" y="6930"/>
                      <a:pt x="1491" y="6820"/>
                      <a:pt x="1445" y="6728"/>
                    </a:cubicBezTo>
                    <a:close/>
                    <a:moveTo>
                      <a:pt x="4887" y="8242"/>
                    </a:moveTo>
                    <a:cubicBezTo>
                      <a:pt x="4789" y="8161"/>
                      <a:pt x="4685" y="8103"/>
                      <a:pt x="4559" y="8075"/>
                    </a:cubicBezTo>
                    <a:lnTo>
                      <a:pt x="4559" y="5353"/>
                    </a:lnTo>
                    <a:lnTo>
                      <a:pt x="7333" y="6728"/>
                    </a:lnTo>
                    <a:cubicBezTo>
                      <a:pt x="7286" y="6820"/>
                      <a:pt x="7263" y="6924"/>
                      <a:pt x="7263" y="7039"/>
                    </a:cubicBezTo>
                    <a:lnTo>
                      <a:pt x="7263" y="7062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91" name="Google Shape;491;p36">
              <a:extLst>
                <a:ext uri="{FF2B5EF4-FFF2-40B4-BE49-F238E27FC236}">
                  <a16:creationId xmlns:a16="http://schemas.microsoft.com/office/drawing/2014/main" id="{3C88D338-2FD8-C517-0BD3-7B35B92D70AC}"/>
                </a:ext>
              </a:extLst>
            </p:cNvPr>
            <p:cNvSpPr/>
            <p:nvPr/>
          </p:nvSpPr>
          <p:spPr>
            <a:xfrm>
              <a:off x="8399355" y="3558815"/>
              <a:ext cx="337021" cy="271928"/>
            </a:xfrm>
            <a:custGeom>
              <a:avLst/>
              <a:gdLst/>
              <a:ahLst/>
              <a:cxnLst/>
              <a:rect l="l" t="t" r="r" b="b"/>
              <a:pathLst>
                <a:path w="5307" h="4282" fill="none" extrusionOk="0">
                  <a:moveTo>
                    <a:pt x="3782" y="0"/>
                  </a:moveTo>
                  <a:lnTo>
                    <a:pt x="4403" y="0"/>
                  </a:lnTo>
                  <a:cubicBezTo>
                    <a:pt x="4904" y="0"/>
                    <a:pt x="5307" y="403"/>
                    <a:pt x="5307" y="904"/>
                  </a:cubicBezTo>
                  <a:lnTo>
                    <a:pt x="5307" y="2429"/>
                  </a:lnTo>
                  <a:lnTo>
                    <a:pt x="5307" y="2440"/>
                  </a:lnTo>
                  <a:cubicBezTo>
                    <a:pt x="5307" y="3453"/>
                    <a:pt x="4484" y="4276"/>
                    <a:pt x="3471" y="4276"/>
                  </a:cubicBezTo>
                  <a:lnTo>
                    <a:pt x="2872" y="4276"/>
                  </a:lnTo>
                  <a:lnTo>
                    <a:pt x="2872" y="3453"/>
                  </a:lnTo>
                  <a:cubicBezTo>
                    <a:pt x="3523" y="3453"/>
                    <a:pt x="3724" y="2889"/>
                    <a:pt x="3770" y="2429"/>
                  </a:cubicBezTo>
                  <a:lnTo>
                    <a:pt x="3770" y="2429"/>
                  </a:lnTo>
                  <a:cubicBezTo>
                    <a:pt x="3275" y="2429"/>
                    <a:pt x="2872" y="2026"/>
                    <a:pt x="2872" y="1525"/>
                  </a:cubicBezTo>
                  <a:lnTo>
                    <a:pt x="2872" y="904"/>
                  </a:lnTo>
                  <a:cubicBezTo>
                    <a:pt x="2878" y="403"/>
                    <a:pt x="3281" y="0"/>
                    <a:pt x="3782" y="0"/>
                  </a:cubicBezTo>
                  <a:close/>
                  <a:moveTo>
                    <a:pt x="910" y="2434"/>
                  </a:moveTo>
                  <a:lnTo>
                    <a:pt x="910" y="2434"/>
                  </a:lnTo>
                  <a:cubicBezTo>
                    <a:pt x="852" y="2895"/>
                    <a:pt x="651" y="3459"/>
                    <a:pt x="12" y="3459"/>
                  </a:cubicBezTo>
                  <a:lnTo>
                    <a:pt x="12" y="4282"/>
                  </a:lnTo>
                  <a:lnTo>
                    <a:pt x="605" y="4282"/>
                  </a:lnTo>
                  <a:cubicBezTo>
                    <a:pt x="1624" y="4282"/>
                    <a:pt x="2441" y="3459"/>
                    <a:pt x="2441" y="2446"/>
                  </a:cubicBezTo>
                  <a:lnTo>
                    <a:pt x="2441" y="2434"/>
                  </a:lnTo>
                  <a:lnTo>
                    <a:pt x="2441" y="904"/>
                  </a:lnTo>
                  <a:cubicBezTo>
                    <a:pt x="2441" y="403"/>
                    <a:pt x="2038" y="0"/>
                    <a:pt x="1543" y="0"/>
                  </a:cubicBezTo>
                  <a:lnTo>
                    <a:pt x="916" y="0"/>
                  </a:lnTo>
                  <a:cubicBezTo>
                    <a:pt x="421" y="0"/>
                    <a:pt x="18" y="403"/>
                    <a:pt x="18" y="904"/>
                  </a:cubicBezTo>
                  <a:lnTo>
                    <a:pt x="18" y="1525"/>
                  </a:lnTo>
                  <a:cubicBezTo>
                    <a:pt x="1" y="2026"/>
                    <a:pt x="404" y="2434"/>
                    <a:pt x="910" y="2434"/>
                  </a:cubicBezTo>
                  <a:close/>
                </a:path>
              </a:pathLst>
            </a:custGeom>
            <a:solidFill>
              <a:srgbClr val="134F5C">
                <a:alpha val="56600"/>
              </a:srgbClr>
            </a:solidFill>
            <a:ln w="19050" cap="flat" cmpd="sng">
              <a:solidFill>
                <a:schemeClr val="lt2"/>
              </a:solidFill>
              <a:prstDash val="solid"/>
              <a:miter lim="575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36">
              <a:extLst>
                <a:ext uri="{FF2B5EF4-FFF2-40B4-BE49-F238E27FC236}">
                  <a16:creationId xmlns:a16="http://schemas.microsoft.com/office/drawing/2014/main" id="{423518BE-FE31-3393-FEF5-EAFB3FED18D4}"/>
                </a:ext>
              </a:extLst>
            </p:cNvPr>
            <p:cNvSpPr/>
            <p:nvPr/>
          </p:nvSpPr>
          <p:spPr>
            <a:xfrm>
              <a:off x="6054669" y="4040401"/>
              <a:ext cx="411957" cy="412274"/>
            </a:xfrm>
            <a:custGeom>
              <a:avLst/>
              <a:gdLst/>
              <a:ahLst/>
              <a:cxnLst/>
              <a:rect l="l" t="t" r="r" b="b"/>
              <a:pathLst>
                <a:path w="6487" h="6492" fill="none" extrusionOk="0">
                  <a:moveTo>
                    <a:pt x="6481" y="3033"/>
                  </a:moveTo>
                  <a:cubicBezTo>
                    <a:pt x="6475" y="2930"/>
                    <a:pt x="6418" y="2843"/>
                    <a:pt x="6326" y="2809"/>
                  </a:cubicBezTo>
                  <a:lnTo>
                    <a:pt x="6078" y="2700"/>
                  </a:lnTo>
                  <a:cubicBezTo>
                    <a:pt x="6009" y="2665"/>
                    <a:pt x="5951" y="2607"/>
                    <a:pt x="5928" y="2527"/>
                  </a:cubicBezTo>
                  <a:lnTo>
                    <a:pt x="5928" y="2527"/>
                  </a:lnTo>
                  <a:cubicBezTo>
                    <a:pt x="5905" y="2446"/>
                    <a:pt x="5923" y="2372"/>
                    <a:pt x="5969" y="2302"/>
                  </a:cubicBezTo>
                  <a:lnTo>
                    <a:pt x="6130" y="2090"/>
                  </a:lnTo>
                  <a:cubicBezTo>
                    <a:pt x="6187" y="2009"/>
                    <a:pt x="6199" y="1900"/>
                    <a:pt x="6153" y="1813"/>
                  </a:cubicBezTo>
                  <a:cubicBezTo>
                    <a:pt x="6084" y="1687"/>
                    <a:pt x="6015" y="1566"/>
                    <a:pt x="5940" y="1451"/>
                  </a:cubicBezTo>
                  <a:cubicBezTo>
                    <a:pt x="5882" y="1370"/>
                    <a:pt x="5790" y="1318"/>
                    <a:pt x="5693" y="1336"/>
                  </a:cubicBezTo>
                  <a:lnTo>
                    <a:pt x="5422" y="1364"/>
                  </a:lnTo>
                  <a:cubicBezTo>
                    <a:pt x="5347" y="1370"/>
                    <a:pt x="5267" y="1341"/>
                    <a:pt x="5209" y="1284"/>
                  </a:cubicBezTo>
                  <a:lnTo>
                    <a:pt x="5209" y="1284"/>
                  </a:lnTo>
                  <a:cubicBezTo>
                    <a:pt x="5152" y="1226"/>
                    <a:pt x="5123" y="1146"/>
                    <a:pt x="5129" y="1065"/>
                  </a:cubicBezTo>
                  <a:lnTo>
                    <a:pt x="5157" y="800"/>
                  </a:lnTo>
                  <a:cubicBezTo>
                    <a:pt x="5175" y="697"/>
                    <a:pt x="5123" y="605"/>
                    <a:pt x="5042" y="547"/>
                  </a:cubicBezTo>
                  <a:cubicBezTo>
                    <a:pt x="4927" y="467"/>
                    <a:pt x="4806" y="398"/>
                    <a:pt x="4674" y="340"/>
                  </a:cubicBezTo>
                  <a:cubicBezTo>
                    <a:pt x="4588" y="294"/>
                    <a:pt x="4484" y="306"/>
                    <a:pt x="4403" y="363"/>
                  </a:cubicBezTo>
                  <a:lnTo>
                    <a:pt x="4185" y="518"/>
                  </a:lnTo>
                  <a:cubicBezTo>
                    <a:pt x="4121" y="570"/>
                    <a:pt x="4041" y="582"/>
                    <a:pt x="3960" y="565"/>
                  </a:cubicBezTo>
                  <a:lnTo>
                    <a:pt x="3960" y="565"/>
                  </a:lnTo>
                  <a:cubicBezTo>
                    <a:pt x="3885" y="542"/>
                    <a:pt x="3816" y="490"/>
                    <a:pt x="3788" y="409"/>
                  </a:cubicBezTo>
                  <a:lnTo>
                    <a:pt x="3684" y="167"/>
                  </a:lnTo>
                  <a:cubicBezTo>
                    <a:pt x="3644" y="81"/>
                    <a:pt x="3563" y="18"/>
                    <a:pt x="3460" y="6"/>
                  </a:cubicBezTo>
                  <a:cubicBezTo>
                    <a:pt x="3385" y="1"/>
                    <a:pt x="3316" y="1"/>
                    <a:pt x="3241" y="1"/>
                  </a:cubicBezTo>
                  <a:cubicBezTo>
                    <a:pt x="3172" y="1"/>
                    <a:pt x="3097" y="1"/>
                    <a:pt x="3028" y="6"/>
                  </a:cubicBezTo>
                  <a:cubicBezTo>
                    <a:pt x="2924" y="18"/>
                    <a:pt x="2850" y="75"/>
                    <a:pt x="2804" y="167"/>
                  </a:cubicBezTo>
                  <a:lnTo>
                    <a:pt x="2694" y="409"/>
                  </a:lnTo>
                  <a:cubicBezTo>
                    <a:pt x="2660" y="484"/>
                    <a:pt x="2602" y="542"/>
                    <a:pt x="2522" y="565"/>
                  </a:cubicBezTo>
                  <a:lnTo>
                    <a:pt x="2522" y="565"/>
                  </a:lnTo>
                  <a:cubicBezTo>
                    <a:pt x="2447" y="582"/>
                    <a:pt x="2366" y="570"/>
                    <a:pt x="2303" y="518"/>
                  </a:cubicBezTo>
                  <a:lnTo>
                    <a:pt x="2084" y="363"/>
                  </a:lnTo>
                  <a:cubicBezTo>
                    <a:pt x="2004" y="306"/>
                    <a:pt x="1900" y="288"/>
                    <a:pt x="1814" y="340"/>
                  </a:cubicBezTo>
                  <a:cubicBezTo>
                    <a:pt x="1681" y="403"/>
                    <a:pt x="1561" y="478"/>
                    <a:pt x="1445" y="547"/>
                  </a:cubicBezTo>
                  <a:cubicBezTo>
                    <a:pt x="1365" y="605"/>
                    <a:pt x="1313" y="697"/>
                    <a:pt x="1330" y="800"/>
                  </a:cubicBezTo>
                  <a:lnTo>
                    <a:pt x="1359" y="1065"/>
                  </a:lnTo>
                  <a:cubicBezTo>
                    <a:pt x="1365" y="1146"/>
                    <a:pt x="1336" y="1226"/>
                    <a:pt x="1279" y="1284"/>
                  </a:cubicBezTo>
                  <a:lnTo>
                    <a:pt x="1279" y="1284"/>
                  </a:lnTo>
                  <a:cubicBezTo>
                    <a:pt x="1221" y="1341"/>
                    <a:pt x="1140" y="1370"/>
                    <a:pt x="1066" y="1364"/>
                  </a:cubicBezTo>
                  <a:lnTo>
                    <a:pt x="795" y="1336"/>
                  </a:lnTo>
                  <a:cubicBezTo>
                    <a:pt x="697" y="1318"/>
                    <a:pt x="605" y="1370"/>
                    <a:pt x="548" y="1451"/>
                  </a:cubicBezTo>
                  <a:cubicBezTo>
                    <a:pt x="467" y="1566"/>
                    <a:pt x="392" y="1687"/>
                    <a:pt x="335" y="1813"/>
                  </a:cubicBezTo>
                  <a:cubicBezTo>
                    <a:pt x="294" y="1900"/>
                    <a:pt x="300" y="2009"/>
                    <a:pt x="358" y="2090"/>
                  </a:cubicBezTo>
                  <a:lnTo>
                    <a:pt x="519" y="2302"/>
                  </a:lnTo>
                  <a:cubicBezTo>
                    <a:pt x="565" y="2372"/>
                    <a:pt x="582" y="2446"/>
                    <a:pt x="559" y="2527"/>
                  </a:cubicBezTo>
                  <a:lnTo>
                    <a:pt x="559" y="2527"/>
                  </a:lnTo>
                  <a:cubicBezTo>
                    <a:pt x="536" y="2607"/>
                    <a:pt x="490" y="2671"/>
                    <a:pt x="410" y="2700"/>
                  </a:cubicBezTo>
                  <a:lnTo>
                    <a:pt x="162" y="2809"/>
                  </a:lnTo>
                  <a:cubicBezTo>
                    <a:pt x="76" y="2843"/>
                    <a:pt x="13" y="2930"/>
                    <a:pt x="7" y="3033"/>
                  </a:cubicBezTo>
                  <a:cubicBezTo>
                    <a:pt x="1" y="3102"/>
                    <a:pt x="1" y="3177"/>
                    <a:pt x="1" y="3246"/>
                  </a:cubicBezTo>
                  <a:cubicBezTo>
                    <a:pt x="1" y="3321"/>
                    <a:pt x="1" y="3390"/>
                    <a:pt x="7" y="3465"/>
                  </a:cubicBezTo>
                  <a:cubicBezTo>
                    <a:pt x="13" y="3563"/>
                    <a:pt x="70" y="3643"/>
                    <a:pt x="162" y="3684"/>
                  </a:cubicBezTo>
                  <a:lnTo>
                    <a:pt x="410" y="3793"/>
                  </a:lnTo>
                  <a:cubicBezTo>
                    <a:pt x="479" y="3822"/>
                    <a:pt x="536" y="3885"/>
                    <a:pt x="559" y="3966"/>
                  </a:cubicBezTo>
                  <a:lnTo>
                    <a:pt x="559" y="3966"/>
                  </a:lnTo>
                  <a:cubicBezTo>
                    <a:pt x="582" y="4046"/>
                    <a:pt x="565" y="4127"/>
                    <a:pt x="519" y="4190"/>
                  </a:cubicBezTo>
                  <a:lnTo>
                    <a:pt x="358" y="4403"/>
                  </a:lnTo>
                  <a:cubicBezTo>
                    <a:pt x="300" y="4484"/>
                    <a:pt x="289" y="4593"/>
                    <a:pt x="335" y="4679"/>
                  </a:cubicBezTo>
                  <a:cubicBezTo>
                    <a:pt x="404" y="4806"/>
                    <a:pt x="473" y="4932"/>
                    <a:pt x="548" y="5048"/>
                  </a:cubicBezTo>
                  <a:cubicBezTo>
                    <a:pt x="605" y="5122"/>
                    <a:pt x="697" y="5174"/>
                    <a:pt x="795" y="5163"/>
                  </a:cubicBezTo>
                  <a:lnTo>
                    <a:pt x="1066" y="5134"/>
                  </a:lnTo>
                  <a:cubicBezTo>
                    <a:pt x="1140" y="5122"/>
                    <a:pt x="1221" y="5151"/>
                    <a:pt x="1279" y="5209"/>
                  </a:cubicBezTo>
                  <a:lnTo>
                    <a:pt x="1279" y="5209"/>
                  </a:lnTo>
                  <a:cubicBezTo>
                    <a:pt x="1336" y="5266"/>
                    <a:pt x="1365" y="5347"/>
                    <a:pt x="1359" y="5427"/>
                  </a:cubicBezTo>
                  <a:lnTo>
                    <a:pt x="1330" y="5692"/>
                  </a:lnTo>
                  <a:cubicBezTo>
                    <a:pt x="1313" y="5796"/>
                    <a:pt x="1365" y="5888"/>
                    <a:pt x="1445" y="5945"/>
                  </a:cubicBezTo>
                  <a:cubicBezTo>
                    <a:pt x="1561" y="6026"/>
                    <a:pt x="1681" y="6095"/>
                    <a:pt x="1814" y="6152"/>
                  </a:cubicBezTo>
                  <a:cubicBezTo>
                    <a:pt x="1900" y="6198"/>
                    <a:pt x="2004" y="6187"/>
                    <a:pt x="2084" y="6129"/>
                  </a:cubicBezTo>
                  <a:lnTo>
                    <a:pt x="2303" y="5974"/>
                  </a:lnTo>
                  <a:cubicBezTo>
                    <a:pt x="2366" y="5922"/>
                    <a:pt x="2447" y="5911"/>
                    <a:pt x="2522" y="5928"/>
                  </a:cubicBezTo>
                  <a:lnTo>
                    <a:pt x="2522" y="5928"/>
                  </a:lnTo>
                  <a:cubicBezTo>
                    <a:pt x="2602" y="5951"/>
                    <a:pt x="2665" y="6003"/>
                    <a:pt x="2694" y="6083"/>
                  </a:cubicBezTo>
                  <a:lnTo>
                    <a:pt x="2804" y="6325"/>
                  </a:lnTo>
                  <a:cubicBezTo>
                    <a:pt x="2838" y="6411"/>
                    <a:pt x="2924" y="6475"/>
                    <a:pt x="3028" y="6486"/>
                  </a:cubicBezTo>
                  <a:cubicBezTo>
                    <a:pt x="3097" y="6492"/>
                    <a:pt x="3172" y="6492"/>
                    <a:pt x="3241" y="6492"/>
                  </a:cubicBezTo>
                  <a:cubicBezTo>
                    <a:pt x="3316" y="6492"/>
                    <a:pt x="3385" y="6492"/>
                    <a:pt x="3460" y="6486"/>
                  </a:cubicBezTo>
                  <a:cubicBezTo>
                    <a:pt x="3557" y="6475"/>
                    <a:pt x="3644" y="6417"/>
                    <a:pt x="3684" y="6325"/>
                  </a:cubicBezTo>
                  <a:lnTo>
                    <a:pt x="3788" y="6083"/>
                  </a:lnTo>
                  <a:cubicBezTo>
                    <a:pt x="3828" y="6009"/>
                    <a:pt x="3885" y="5951"/>
                    <a:pt x="3960" y="5928"/>
                  </a:cubicBezTo>
                  <a:lnTo>
                    <a:pt x="3960" y="5928"/>
                  </a:lnTo>
                  <a:cubicBezTo>
                    <a:pt x="4041" y="5911"/>
                    <a:pt x="4121" y="5922"/>
                    <a:pt x="4185" y="5974"/>
                  </a:cubicBezTo>
                  <a:lnTo>
                    <a:pt x="4403" y="6129"/>
                  </a:lnTo>
                  <a:cubicBezTo>
                    <a:pt x="4484" y="6187"/>
                    <a:pt x="4588" y="6204"/>
                    <a:pt x="4674" y="6152"/>
                  </a:cubicBezTo>
                  <a:cubicBezTo>
                    <a:pt x="4806" y="6089"/>
                    <a:pt x="4927" y="6014"/>
                    <a:pt x="5042" y="5945"/>
                  </a:cubicBezTo>
                  <a:cubicBezTo>
                    <a:pt x="5123" y="5888"/>
                    <a:pt x="5175" y="5796"/>
                    <a:pt x="5157" y="5692"/>
                  </a:cubicBezTo>
                  <a:lnTo>
                    <a:pt x="5129" y="5427"/>
                  </a:lnTo>
                  <a:cubicBezTo>
                    <a:pt x="5123" y="5347"/>
                    <a:pt x="5152" y="5266"/>
                    <a:pt x="5209" y="5209"/>
                  </a:cubicBezTo>
                  <a:lnTo>
                    <a:pt x="5209" y="5209"/>
                  </a:lnTo>
                  <a:cubicBezTo>
                    <a:pt x="5267" y="5151"/>
                    <a:pt x="5347" y="5122"/>
                    <a:pt x="5422" y="5134"/>
                  </a:cubicBezTo>
                  <a:lnTo>
                    <a:pt x="5693" y="5163"/>
                  </a:lnTo>
                  <a:cubicBezTo>
                    <a:pt x="5790" y="5174"/>
                    <a:pt x="5882" y="5122"/>
                    <a:pt x="5940" y="5048"/>
                  </a:cubicBezTo>
                  <a:cubicBezTo>
                    <a:pt x="6021" y="4932"/>
                    <a:pt x="6095" y="4806"/>
                    <a:pt x="6153" y="4679"/>
                  </a:cubicBezTo>
                  <a:cubicBezTo>
                    <a:pt x="6193" y="4593"/>
                    <a:pt x="6187" y="4484"/>
                    <a:pt x="6130" y="4403"/>
                  </a:cubicBezTo>
                  <a:lnTo>
                    <a:pt x="5969" y="4190"/>
                  </a:lnTo>
                  <a:cubicBezTo>
                    <a:pt x="5923" y="4127"/>
                    <a:pt x="5905" y="4046"/>
                    <a:pt x="5928" y="3966"/>
                  </a:cubicBezTo>
                  <a:lnTo>
                    <a:pt x="5928" y="3966"/>
                  </a:lnTo>
                  <a:cubicBezTo>
                    <a:pt x="5951" y="3885"/>
                    <a:pt x="5998" y="3822"/>
                    <a:pt x="6078" y="3793"/>
                  </a:cubicBezTo>
                  <a:lnTo>
                    <a:pt x="6326" y="3684"/>
                  </a:lnTo>
                  <a:cubicBezTo>
                    <a:pt x="6412" y="3649"/>
                    <a:pt x="6475" y="3563"/>
                    <a:pt x="6481" y="3465"/>
                  </a:cubicBezTo>
                  <a:cubicBezTo>
                    <a:pt x="6487" y="3390"/>
                    <a:pt x="6487" y="3321"/>
                    <a:pt x="6487" y="3246"/>
                  </a:cubicBezTo>
                  <a:cubicBezTo>
                    <a:pt x="6487" y="3166"/>
                    <a:pt x="6487" y="3097"/>
                    <a:pt x="6481" y="3033"/>
                  </a:cubicBezTo>
                  <a:close/>
                  <a:moveTo>
                    <a:pt x="3252" y="4368"/>
                  </a:moveTo>
                  <a:cubicBezTo>
                    <a:pt x="2631" y="4368"/>
                    <a:pt x="2130" y="3868"/>
                    <a:pt x="2130" y="3246"/>
                  </a:cubicBezTo>
                  <a:cubicBezTo>
                    <a:pt x="2130" y="2631"/>
                    <a:pt x="2631" y="2124"/>
                    <a:pt x="3252" y="2124"/>
                  </a:cubicBezTo>
                  <a:cubicBezTo>
                    <a:pt x="3868" y="2124"/>
                    <a:pt x="4375" y="2631"/>
                    <a:pt x="4375" y="3246"/>
                  </a:cubicBezTo>
                  <a:cubicBezTo>
                    <a:pt x="4375" y="3868"/>
                    <a:pt x="3868" y="4368"/>
                    <a:pt x="3252" y="4368"/>
                  </a:cubicBezTo>
                  <a:close/>
                </a:path>
              </a:pathLst>
            </a:custGeom>
            <a:solidFill>
              <a:srgbClr val="134F5C">
                <a:alpha val="56600"/>
              </a:srgbClr>
            </a:solidFill>
            <a:ln w="19050" cap="flat" cmpd="sng">
              <a:solidFill>
                <a:schemeClr val="lt2"/>
              </a:solidFill>
              <a:prstDash val="solid"/>
              <a:miter lim="575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36">
              <a:extLst>
                <a:ext uri="{FF2B5EF4-FFF2-40B4-BE49-F238E27FC236}">
                  <a16:creationId xmlns:a16="http://schemas.microsoft.com/office/drawing/2014/main" id="{CA185B0A-52EE-A7AA-CB10-476A80FEF4F1}"/>
                </a:ext>
              </a:extLst>
            </p:cNvPr>
            <p:cNvSpPr/>
            <p:nvPr/>
          </p:nvSpPr>
          <p:spPr>
            <a:xfrm>
              <a:off x="6379556" y="1780922"/>
              <a:ext cx="412338" cy="411893"/>
            </a:xfrm>
            <a:custGeom>
              <a:avLst/>
              <a:gdLst/>
              <a:ahLst/>
              <a:cxnLst/>
              <a:rect l="l" t="t" r="r" b="b"/>
              <a:pathLst>
                <a:path w="6493" h="6486" fill="none" extrusionOk="0">
                  <a:moveTo>
                    <a:pt x="6486" y="3027"/>
                  </a:moveTo>
                  <a:cubicBezTo>
                    <a:pt x="6475" y="2929"/>
                    <a:pt x="6417" y="2837"/>
                    <a:pt x="6325" y="2803"/>
                  </a:cubicBezTo>
                  <a:lnTo>
                    <a:pt x="6084" y="2693"/>
                  </a:lnTo>
                  <a:cubicBezTo>
                    <a:pt x="6009" y="2665"/>
                    <a:pt x="5951" y="2601"/>
                    <a:pt x="5928" y="2521"/>
                  </a:cubicBezTo>
                  <a:lnTo>
                    <a:pt x="5928" y="2521"/>
                  </a:lnTo>
                  <a:cubicBezTo>
                    <a:pt x="5911" y="2446"/>
                    <a:pt x="5922" y="2365"/>
                    <a:pt x="5974" y="2302"/>
                  </a:cubicBezTo>
                  <a:lnTo>
                    <a:pt x="6130" y="2083"/>
                  </a:lnTo>
                  <a:cubicBezTo>
                    <a:pt x="6187" y="2009"/>
                    <a:pt x="6204" y="1899"/>
                    <a:pt x="6153" y="1813"/>
                  </a:cubicBezTo>
                  <a:cubicBezTo>
                    <a:pt x="6089" y="1681"/>
                    <a:pt x="6014" y="1560"/>
                    <a:pt x="5945" y="1445"/>
                  </a:cubicBezTo>
                  <a:cubicBezTo>
                    <a:pt x="5888" y="1364"/>
                    <a:pt x="5796" y="1312"/>
                    <a:pt x="5692" y="1330"/>
                  </a:cubicBezTo>
                  <a:lnTo>
                    <a:pt x="5427" y="1358"/>
                  </a:lnTo>
                  <a:cubicBezTo>
                    <a:pt x="5347" y="1364"/>
                    <a:pt x="5266" y="1335"/>
                    <a:pt x="5209" y="1278"/>
                  </a:cubicBezTo>
                  <a:lnTo>
                    <a:pt x="5209" y="1278"/>
                  </a:lnTo>
                  <a:cubicBezTo>
                    <a:pt x="5151" y="1220"/>
                    <a:pt x="5122" y="1145"/>
                    <a:pt x="5134" y="1065"/>
                  </a:cubicBezTo>
                  <a:lnTo>
                    <a:pt x="5163" y="800"/>
                  </a:lnTo>
                  <a:cubicBezTo>
                    <a:pt x="5174" y="696"/>
                    <a:pt x="5122" y="604"/>
                    <a:pt x="5048" y="547"/>
                  </a:cubicBezTo>
                  <a:cubicBezTo>
                    <a:pt x="4927" y="466"/>
                    <a:pt x="4806" y="397"/>
                    <a:pt x="4679" y="340"/>
                  </a:cubicBezTo>
                  <a:cubicBezTo>
                    <a:pt x="4593" y="294"/>
                    <a:pt x="4484" y="299"/>
                    <a:pt x="4403" y="357"/>
                  </a:cubicBezTo>
                  <a:lnTo>
                    <a:pt x="4190" y="518"/>
                  </a:lnTo>
                  <a:cubicBezTo>
                    <a:pt x="4127" y="570"/>
                    <a:pt x="4046" y="581"/>
                    <a:pt x="3966" y="558"/>
                  </a:cubicBezTo>
                  <a:lnTo>
                    <a:pt x="3966" y="558"/>
                  </a:lnTo>
                  <a:cubicBezTo>
                    <a:pt x="3885" y="535"/>
                    <a:pt x="3822" y="489"/>
                    <a:pt x="3793" y="409"/>
                  </a:cubicBezTo>
                  <a:lnTo>
                    <a:pt x="3684" y="167"/>
                  </a:lnTo>
                  <a:cubicBezTo>
                    <a:pt x="3649" y="81"/>
                    <a:pt x="3563" y="12"/>
                    <a:pt x="3459" y="6"/>
                  </a:cubicBezTo>
                  <a:cubicBezTo>
                    <a:pt x="3390" y="0"/>
                    <a:pt x="3315" y="0"/>
                    <a:pt x="3246" y="0"/>
                  </a:cubicBezTo>
                  <a:cubicBezTo>
                    <a:pt x="3172" y="0"/>
                    <a:pt x="3103" y="0"/>
                    <a:pt x="3028" y="6"/>
                  </a:cubicBezTo>
                  <a:cubicBezTo>
                    <a:pt x="2930" y="12"/>
                    <a:pt x="2849" y="69"/>
                    <a:pt x="2809" y="167"/>
                  </a:cubicBezTo>
                  <a:lnTo>
                    <a:pt x="2700" y="409"/>
                  </a:lnTo>
                  <a:cubicBezTo>
                    <a:pt x="2671" y="484"/>
                    <a:pt x="2608" y="541"/>
                    <a:pt x="2527" y="558"/>
                  </a:cubicBezTo>
                  <a:lnTo>
                    <a:pt x="2527" y="558"/>
                  </a:lnTo>
                  <a:cubicBezTo>
                    <a:pt x="2446" y="581"/>
                    <a:pt x="2366" y="570"/>
                    <a:pt x="2303" y="518"/>
                  </a:cubicBezTo>
                  <a:lnTo>
                    <a:pt x="2090" y="357"/>
                  </a:lnTo>
                  <a:cubicBezTo>
                    <a:pt x="2009" y="299"/>
                    <a:pt x="1900" y="288"/>
                    <a:pt x="1813" y="340"/>
                  </a:cubicBezTo>
                  <a:cubicBezTo>
                    <a:pt x="1687" y="403"/>
                    <a:pt x="1560" y="472"/>
                    <a:pt x="1445" y="547"/>
                  </a:cubicBezTo>
                  <a:cubicBezTo>
                    <a:pt x="1370" y="604"/>
                    <a:pt x="1319" y="696"/>
                    <a:pt x="1330" y="800"/>
                  </a:cubicBezTo>
                  <a:lnTo>
                    <a:pt x="1359" y="1065"/>
                  </a:lnTo>
                  <a:cubicBezTo>
                    <a:pt x="1370" y="1145"/>
                    <a:pt x="1342" y="1220"/>
                    <a:pt x="1284" y="1278"/>
                  </a:cubicBezTo>
                  <a:lnTo>
                    <a:pt x="1284" y="1278"/>
                  </a:lnTo>
                  <a:cubicBezTo>
                    <a:pt x="1226" y="1335"/>
                    <a:pt x="1146" y="1364"/>
                    <a:pt x="1065" y="1358"/>
                  </a:cubicBezTo>
                  <a:lnTo>
                    <a:pt x="801" y="1330"/>
                  </a:lnTo>
                  <a:cubicBezTo>
                    <a:pt x="697" y="1318"/>
                    <a:pt x="605" y="1364"/>
                    <a:pt x="547" y="1445"/>
                  </a:cubicBezTo>
                  <a:cubicBezTo>
                    <a:pt x="467" y="1560"/>
                    <a:pt x="398" y="1681"/>
                    <a:pt x="340" y="1813"/>
                  </a:cubicBezTo>
                  <a:cubicBezTo>
                    <a:pt x="294" y="1899"/>
                    <a:pt x="306" y="2003"/>
                    <a:pt x="363" y="2083"/>
                  </a:cubicBezTo>
                  <a:lnTo>
                    <a:pt x="519" y="2302"/>
                  </a:lnTo>
                  <a:cubicBezTo>
                    <a:pt x="570" y="2365"/>
                    <a:pt x="582" y="2446"/>
                    <a:pt x="565" y="2521"/>
                  </a:cubicBezTo>
                  <a:lnTo>
                    <a:pt x="565" y="2521"/>
                  </a:lnTo>
                  <a:cubicBezTo>
                    <a:pt x="542" y="2601"/>
                    <a:pt x="490" y="2665"/>
                    <a:pt x="409" y="2693"/>
                  </a:cubicBezTo>
                  <a:lnTo>
                    <a:pt x="168" y="2803"/>
                  </a:lnTo>
                  <a:cubicBezTo>
                    <a:pt x="81" y="2837"/>
                    <a:pt x="18" y="2924"/>
                    <a:pt x="6" y="3027"/>
                  </a:cubicBezTo>
                  <a:cubicBezTo>
                    <a:pt x="1" y="3102"/>
                    <a:pt x="1" y="3171"/>
                    <a:pt x="1" y="3246"/>
                  </a:cubicBezTo>
                  <a:cubicBezTo>
                    <a:pt x="1" y="3315"/>
                    <a:pt x="1" y="3390"/>
                    <a:pt x="6" y="3459"/>
                  </a:cubicBezTo>
                  <a:cubicBezTo>
                    <a:pt x="18" y="3557"/>
                    <a:pt x="75" y="3637"/>
                    <a:pt x="168" y="3683"/>
                  </a:cubicBezTo>
                  <a:lnTo>
                    <a:pt x="409" y="3793"/>
                  </a:lnTo>
                  <a:cubicBezTo>
                    <a:pt x="484" y="3821"/>
                    <a:pt x="542" y="3885"/>
                    <a:pt x="565" y="3965"/>
                  </a:cubicBezTo>
                  <a:lnTo>
                    <a:pt x="565" y="3965"/>
                  </a:lnTo>
                  <a:cubicBezTo>
                    <a:pt x="582" y="4040"/>
                    <a:pt x="570" y="4121"/>
                    <a:pt x="519" y="4184"/>
                  </a:cubicBezTo>
                  <a:lnTo>
                    <a:pt x="363" y="4403"/>
                  </a:lnTo>
                  <a:cubicBezTo>
                    <a:pt x="306" y="4483"/>
                    <a:pt x="288" y="4587"/>
                    <a:pt x="340" y="4673"/>
                  </a:cubicBezTo>
                  <a:cubicBezTo>
                    <a:pt x="404" y="4805"/>
                    <a:pt x="478" y="4926"/>
                    <a:pt x="547" y="5041"/>
                  </a:cubicBezTo>
                  <a:cubicBezTo>
                    <a:pt x="605" y="5122"/>
                    <a:pt x="697" y="5174"/>
                    <a:pt x="801" y="5156"/>
                  </a:cubicBezTo>
                  <a:lnTo>
                    <a:pt x="1065" y="5128"/>
                  </a:lnTo>
                  <a:cubicBezTo>
                    <a:pt x="1146" y="5122"/>
                    <a:pt x="1226" y="5151"/>
                    <a:pt x="1284" y="5208"/>
                  </a:cubicBezTo>
                  <a:lnTo>
                    <a:pt x="1284" y="5208"/>
                  </a:lnTo>
                  <a:cubicBezTo>
                    <a:pt x="1342" y="5266"/>
                    <a:pt x="1370" y="5346"/>
                    <a:pt x="1359" y="5421"/>
                  </a:cubicBezTo>
                  <a:lnTo>
                    <a:pt x="1330" y="5692"/>
                  </a:lnTo>
                  <a:cubicBezTo>
                    <a:pt x="1319" y="5789"/>
                    <a:pt x="1370" y="5882"/>
                    <a:pt x="1445" y="5939"/>
                  </a:cubicBezTo>
                  <a:cubicBezTo>
                    <a:pt x="1560" y="6020"/>
                    <a:pt x="1687" y="6094"/>
                    <a:pt x="1813" y="6152"/>
                  </a:cubicBezTo>
                  <a:cubicBezTo>
                    <a:pt x="1900" y="6192"/>
                    <a:pt x="2009" y="6187"/>
                    <a:pt x="2090" y="6129"/>
                  </a:cubicBezTo>
                  <a:lnTo>
                    <a:pt x="2303" y="5968"/>
                  </a:lnTo>
                  <a:cubicBezTo>
                    <a:pt x="2366" y="5922"/>
                    <a:pt x="2446" y="5905"/>
                    <a:pt x="2527" y="5928"/>
                  </a:cubicBezTo>
                  <a:lnTo>
                    <a:pt x="2527" y="5928"/>
                  </a:lnTo>
                  <a:cubicBezTo>
                    <a:pt x="2608" y="5951"/>
                    <a:pt x="2671" y="5997"/>
                    <a:pt x="2700" y="6077"/>
                  </a:cubicBezTo>
                  <a:lnTo>
                    <a:pt x="2809" y="6325"/>
                  </a:lnTo>
                  <a:cubicBezTo>
                    <a:pt x="2844" y="6411"/>
                    <a:pt x="2930" y="6474"/>
                    <a:pt x="3028" y="6480"/>
                  </a:cubicBezTo>
                  <a:cubicBezTo>
                    <a:pt x="3103" y="6486"/>
                    <a:pt x="3172" y="6486"/>
                    <a:pt x="3246" y="6486"/>
                  </a:cubicBezTo>
                  <a:cubicBezTo>
                    <a:pt x="3315" y="6486"/>
                    <a:pt x="3390" y="6486"/>
                    <a:pt x="3459" y="6480"/>
                  </a:cubicBezTo>
                  <a:cubicBezTo>
                    <a:pt x="3563" y="6474"/>
                    <a:pt x="3643" y="6417"/>
                    <a:pt x="3684" y="6325"/>
                  </a:cubicBezTo>
                  <a:lnTo>
                    <a:pt x="3793" y="6077"/>
                  </a:lnTo>
                  <a:cubicBezTo>
                    <a:pt x="3822" y="6008"/>
                    <a:pt x="3885" y="5951"/>
                    <a:pt x="3966" y="5928"/>
                  </a:cubicBezTo>
                  <a:lnTo>
                    <a:pt x="3966" y="5928"/>
                  </a:lnTo>
                  <a:cubicBezTo>
                    <a:pt x="4046" y="5905"/>
                    <a:pt x="4121" y="5922"/>
                    <a:pt x="4190" y="5968"/>
                  </a:cubicBezTo>
                  <a:lnTo>
                    <a:pt x="4403" y="6129"/>
                  </a:lnTo>
                  <a:cubicBezTo>
                    <a:pt x="4484" y="6187"/>
                    <a:pt x="4593" y="6198"/>
                    <a:pt x="4679" y="6152"/>
                  </a:cubicBezTo>
                  <a:cubicBezTo>
                    <a:pt x="4806" y="6083"/>
                    <a:pt x="4927" y="6014"/>
                    <a:pt x="5048" y="5939"/>
                  </a:cubicBezTo>
                  <a:cubicBezTo>
                    <a:pt x="5122" y="5882"/>
                    <a:pt x="5174" y="5789"/>
                    <a:pt x="5163" y="5692"/>
                  </a:cubicBezTo>
                  <a:lnTo>
                    <a:pt x="5134" y="5421"/>
                  </a:lnTo>
                  <a:cubicBezTo>
                    <a:pt x="5122" y="5346"/>
                    <a:pt x="5151" y="5266"/>
                    <a:pt x="5209" y="5208"/>
                  </a:cubicBezTo>
                  <a:lnTo>
                    <a:pt x="5209" y="5208"/>
                  </a:lnTo>
                  <a:cubicBezTo>
                    <a:pt x="5266" y="5151"/>
                    <a:pt x="5347" y="5122"/>
                    <a:pt x="5427" y="5128"/>
                  </a:cubicBezTo>
                  <a:lnTo>
                    <a:pt x="5692" y="5156"/>
                  </a:lnTo>
                  <a:cubicBezTo>
                    <a:pt x="5796" y="5174"/>
                    <a:pt x="5888" y="5122"/>
                    <a:pt x="5945" y="5041"/>
                  </a:cubicBezTo>
                  <a:cubicBezTo>
                    <a:pt x="6026" y="4926"/>
                    <a:pt x="6095" y="4805"/>
                    <a:pt x="6153" y="4673"/>
                  </a:cubicBezTo>
                  <a:cubicBezTo>
                    <a:pt x="6199" y="4587"/>
                    <a:pt x="6187" y="4483"/>
                    <a:pt x="6130" y="4403"/>
                  </a:cubicBezTo>
                  <a:lnTo>
                    <a:pt x="5974" y="4184"/>
                  </a:lnTo>
                  <a:cubicBezTo>
                    <a:pt x="5922" y="4121"/>
                    <a:pt x="5911" y="4040"/>
                    <a:pt x="5928" y="3965"/>
                  </a:cubicBezTo>
                  <a:lnTo>
                    <a:pt x="5928" y="3965"/>
                  </a:lnTo>
                  <a:cubicBezTo>
                    <a:pt x="5951" y="3885"/>
                    <a:pt x="6003" y="3821"/>
                    <a:pt x="6084" y="3793"/>
                  </a:cubicBezTo>
                  <a:lnTo>
                    <a:pt x="6325" y="3683"/>
                  </a:lnTo>
                  <a:cubicBezTo>
                    <a:pt x="6412" y="3649"/>
                    <a:pt x="6475" y="3562"/>
                    <a:pt x="6486" y="3459"/>
                  </a:cubicBezTo>
                  <a:cubicBezTo>
                    <a:pt x="6492" y="3390"/>
                    <a:pt x="6492" y="3315"/>
                    <a:pt x="6492" y="3246"/>
                  </a:cubicBezTo>
                  <a:cubicBezTo>
                    <a:pt x="6492" y="3171"/>
                    <a:pt x="6486" y="3102"/>
                    <a:pt x="6486" y="3027"/>
                  </a:cubicBezTo>
                  <a:close/>
                  <a:moveTo>
                    <a:pt x="3246" y="4368"/>
                  </a:moveTo>
                  <a:cubicBezTo>
                    <a:pt x="2625" y="4368"/>
                    <a:pt x="2124" y="3862"/>
                    <a:pt x="2124" y="3246"/>
                  </a:cubicBezTo>
                  <a:cubicBezTo>
                    <a:pt x="2124" y="2624"/>
                    <a:pt x="2625" y="2124"/>
                    <a:pt x="3246" y="2124"/>
                  </a:cubicBezTo>
                  <a:cubicBezTo>
                    <a:pt x="3868" y="2124"/>
                    <a:pt x="4369" y="2624"/>
                    <a:pt x="4369" y="3246"/>
                  </a:cubicBezTo>
                  <a:cubicBezTo>
                    <a:pt x="4369" y="3862"/>
                    <a:pt x="3868" y="4368"/>
                    <a:pt x="3246" y="4368"/>
                  </a:cubicBezTo>
                  <a:close/>
                </a:path>
              </a:pathLst>
            </a:custGeom>
            <a:solidFill>
              <a:srgbClr val="134F5C">
                <a:alpha val="56600"/>
              </a:srgbClr>
            </a:solidFill>
            <a:ln w="19050" cap="flat" cmpd="sng">
              <a:solidFill>
                <a:schemeClr val="lt2"/>
              </a:solidFill>
              <a:prstDash val="solid"/>
              <a:miter lim="575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94" name="Google Shape;494;p36">
              <a:extLst>
                <a:ext uri="{FF2B5EF4-FFF2-40B4-BE49-F238E27FC236}">
                  <a16:creationId xmlns:a16="http://schemas.microsoft.com/office/drawing/2014/main" id="{2F4F36BB-25A9-D8A6-ED8B-A474060E3AC7}"/>
                </a:ext>
              </a:extLst>
            </p:cNvPr>
            <p:cNvGrpSpPr/>
            <p:nvPr/>
          </p:nvGrpSpPr>
          <p:grpSpPr>
            <a:xfrm>
              <a:off x="7261919" y="2979030"/>
              <a:ext cx="842315" cy="841757"/>
              <a:chOff x="7273478" y="2705981"/>
              <a:chExt cx="1055136" cy="1054437"/>
            </a:xfrm>
          </p:grpSpPr>
          <p:sp>
            <p:nvSpPr>
              <p:cNvPr id="495" name="Google Shape;495;p36">
                <a:extLst>
                  <a:ext uri="{FF2B5EF4-FFF2-40B4-BE49-F238E27FC236}">
                    <a16:creationId xmlns:a16="http://schemas.microsoft.com/office/drawing/2014/main" id="{E06ADA61-E284-89C8-83C3-ECFB18FAE765}"/>
                  </a:ext>
                </a:extLst>
              </p:cNvPr>
              <p:cNvSpPr/>
              <p:nvPr/>
            </p:nvSpPr>
            <p:spPr>
              <a:xfrm>
                <a:off x="7363723" y="2795527"/>
                <a:ext cx="874273" cy="874273"/>
              </a:xfrm>
              <a:custGeom>
                <a:avLst/>
                <a:gdLst/>
                <a:ahLst/>
                <a:cxnLst/>
                <a:rect l="l" t="t" r="r" b="b"/>
                <a:pathLst>
                  <a:path w="13767" h="13767" extrusionOk="0">
                    <a:moveTo>
                      <a:pt x="13766" y="6884"/>
                    </a:moveTo>
                    <a:cubicBezTo>
                      <a:pt x="13766" y="10687"/>
                      <a:pt x="10682" y="13766"/>
                      <a:pt x="6883" y="13766"/>
                    </a:cubicBezTo>
                    <a:cubicBezTo>
                      <a:pt x="3080" y="13766"/>
                      <a:pt x="1" y="10687"/>
                      <a:pt x="1" y="6884"/>
                    </a:cubicBezTo>
                    <a:cubicBezTo>
                      <a:pt x="1" y="3080"/>
                      <a:pt x="3080" y="1"/>
                      <a:pt x="6883" y="1"/>
                    </a:cubicBezTo>
                    <a:cubicBezTo>
                      <a:pt x="10682" y="1"/>
                      <a:pt x="13766" y="3080"/>
                      <a:pt x="13766" y="688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" name="Google Shape;496;p36">
                <a:extLst>
                  <a:ext uri="{FF2B5EF4-FFF2-40B4-BE49-F238E27FC236}">
                    <a16:creationId xmlns:a16="http://schemas.microsoft.com/office/drawing/2014/main" id="{843A7F7A-23FF-BB38-E36E-7AD4F837D9CF}"/>
                  </a:ext>
                </a:extLst>
              </p:cNvPr>
              <p:cNvSpPr/>
              <p:nvPr/>
            </p:nvSpPr>
            <p:spPr>
              <a:xfrm>
                <a:off x="7273478" y="2705981"/>
                <a:ext cx="1055136" cy="1054437"/>
              </a:xfrm>
              <a:custGeom>
                <a:avLst/>
                <a:gdLst/>
                <a:ahLst/>
                <a:cxnLst/>
                <a:rect l="l" t="t" r="r" b="b"/>
                <a:pathLst>
                  <a:path w="16615" h="16604" extrusionOk="0">
                    <a:moveTo>
                      <a:pt x="8304" y="16604"/>
                    </a:moveTo>
                    <a:cubicBezTo>
                      <a:pt x="3724" y="16604"/>
                      <a:pt x="0" y="12874"/>
                      <a:pt x="0" y="8299"/>
                    </a:cubicBezTo>
                    <a:cubicBezTo>
                      <a:pt x="0" y="3718"/>
                      <a:pt x="3729" y="1"/>
                      <a:pt x="8304" y="1"/>
                    </a:cubicBezTo>
                    <a:cubicBezTo>
                      <a:pt x="12880" y="1"/>
                      <a:pt x="16603" y="3724"/>
                      <a:pt x="16603" y="8299"/>
                    </a:cubicBezTo>
                    <a:cubicBezTo>
                      <a:pt x="16614" y="12874"/>
                      <a:pt x="12885" y="16604"/>
                      <a:pt x="8304" y="16604"/>
                    </a:cubicBezTo>
                    <a:close/>
                    <a:moveTo>
                      <a:pt x="8304" y="99"/>
                    </a:moveTo>
                    <a:cubicBezTo>
                      <a:pt x="3787" y="99"/>
                      <a:pt x="110" y="3776"/>
                      <a:pt x="110" y="8294"/>
                    </a:cubicBezTo>
                    <a:cubicBezTo>
                      <a:pt x="110" y="12811"/>
                      <a:pt x="3787" y="16488"/>
                      <a:pt x="8304" y="16488"/>
                    </a:cubicBezTo>
                    <a:cubicBezTo>
                      <a:pt x="12822" y="16488"/>
                      <a:pt x="16499" y="12811"/>
                      <a:pt x="16499" y="8294"/>
                    </a:cubicBezTo>
                    <a:cubicBezTo>
                      <a:pt x="16499" y="3776"/>
                      <a:pt x="12822" y="99"/>
                      <a:pt x="8304" y="99"/>
                    </a:cubicBezTo>
                    <a:close/>
                  </a:path>
                </a:pathLst>
              </a:custGeom>
              <a:solidFill>
                <a:srgbClr val="134F5C">
                  <a:alpha val="56600"/>
                </a:srgbClr>
              </a:solidFill>
              <a:ln w="1905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" name="Google Shape;497;p36">
                <a:extLst>
                  <a:ext uri="{FF2B5EF4-FFF2-40B4-BE49-F238E27FC236}">
                    <a16:creationId xmlns:a16="http://schemas.microsoft.com/office/drawing/2014/main" id="{E4DC6095-21B8-8694-8185-002E5883F1C0}"/>
                  </a:ext>
                </a:extLst>
              </p:cNvPr>
              <p:cNvSpPr/>
              <p:nvPr/>
            </p:nvSpPr>
            <p:spPr>
              <a:xfrm>
                <a:off x="7594909" y="3046603"/>
                <a:ext cx="412274" cy="411957"/>
              </a:xfrm>
              <a:custGeom>
                <a:avLst/>
                <a:gdLst/>
                <a:ahLst/>
                <a:cxnLst/>
                <a:rect l="l" t="t" r="r" b="b"/>
                <a:pathLst>
                  <a:path w="6492" h="6487" fill="none" extrusionOk="0">
                    <a:moveTo>
                      <a:pt x="6486" y="3028"/>
                    </a:moveTo>
                    <a:cubicBezTo>
                      <a:pt x="6475" y="2930"/>
                      <a:pt x="6417" y="2844"/>
                      <a:pt x="6325" y="2804"/>
                    </a:cubicBezTo>
                    <a:lnTo>
                      <a:pt x="6083" y="2700"/>
                    </a:lnTo>
                    <a:cubicBezTo>
                      <a:pt x="6009" y="2671"/>
                      <a:pt x="5951" y="2602"/>
                      <a:pt x="5928" y="2527"/>
                    </a:cubicBezTo>
                    <a:lnTo>
                      <a:pt x="5928" y="2527"/>
                    </a:lnTo>
                    <a:cubicBezTo>
                      <a:pt x="5911" y="2447"/>
                      <a:pt x="5922" y="2366"/>
                      <a:pt x="5974" y="2303"/>
                    </a:cubicBezTo>
                    <a:lnTo>
                      <a:pt x="6129" y="2084"/>
                    </a:lnTo>
                    <a:cubicBezTo>
                      <a:pt x="6187" y="2004"/>
                      <a:pt x="6204" y="1900"/>
                      <a:pt x="6152" y="1814"/>
                    </a:cubicBezTo>
                    <a:cubicBezTo>
                      <a:pt x="6089" y="1681"/>
                      <a:pt x="6014" y="1561"/>
                      <a:pt x="5945" y="1445"/>
                    </a:cubicBezTo>
                    <a:cubicBezTo>
                      <a:pt x="5888" y="1365"/>
                      <a:pt x="5796" y="1313"/>
                      <a:pt x="5692" y="1330"/>
                    </a:cubicBezTo>
                    <a:lnTo>
                      <a:pt x="5427" y="1359"/>
                    </a:lnTo>
                    <a:cubicBezTo>
                      <a:pt x="5347" y="1365"/>
                      <a:pt x="5266" y="1336"/>
                      <a:pt x="5209" y="1279"/>
                    </a:cubicBezTo>
                    <a:lnTo>
                      <a:pt x="5209" y="1279"/>
                    </a:lnTo>
                    <a:cubicBezTo>
                      <a:pt x="5151" y="1221"/>
                      <a:pt x="5122" y="1140"/>
                      <a:pt x="5128" y="1066"/>
                    </a:cubicBezTo>
                    <a:lnTo>
                      <a:pt x="5157" y="795"/>
                    </a:lnTo>
                    <a:cubicBezTo>
                      <a:pt x="5174" y="697"/>
                      <a:pt x="5122" y="605"/>
                      <a:pt x="5042" y="548"/>
                    </a:cubicBezTo>
                    <a:cubicBezTo>
                      <a:pt x="4927" y="467"/>
                      <a:pt x="4806" y="392"/>
                      <a:pt x="4679" y="335"/>
                    </a:cubicBezTo>
                    <a:cubicBezTo>
                      <a:pt x="4593" y="294"/>
                      <a:pt x="4483" y="300"/>
                      <a:pt x="4403" y="358"/>
                    </a:cubicBezTo>
                    <a:lnTo>
                      <a:pt x="4190" y="519"/>
                    </a:lnTo>
                    <a:cubicBezTo>
                      <a:pt x="4121" y="565"/>
                      <a:pt x="4046" y="582"/>
                      <a:pt x="3966" y="559"/>
                    </a:cubicBezTo>
                    <a:lnTo>
                      <a:pt x="3966" y="559"/>
                    </a:lnTo>
                    <a:cubicBezTo>
                      <a:pt x="3885" y="536"/>
                      <a:pt x="3822" y="490"/>
                      <a:pt x="3793" y="410"/>
                    </a:cubicBezTo>
                    <a:lnTo>
                      <a:pt x="3684" y="162"/>
                    </a:lnTo>
                    <a:cubicBezTo>
                      <a:pt x="3649" y="76"/>
                      <a:pt x="3563" y="13"/>
                      <a:pt x="3459" y="7"/>
                    </a:cubicBezTo>
                    <a:cubicBezTo>
                      <a:pt x="3390" y="1"/>
                      <a:pt x="3315" y="1"/>
                      <a:pt x="3246" y="1"/>
                    </a:cubicBezTo>
                    <a:cubicBezTo>
                      <a:pt x="3171" y="1"/>
                      <a:pt x="3102" y="1"/>
                      <a:pt x="3028" y="7"/>
                    </a:cubicBezTo>
                    <a:cubicBezTo>
                      <a:pt x="2930" y="13"/>
                      <a:pt x="2849" y="70"/>
                      <a:pt x="2809" y="162"/>
                    </a:cubicBezTo>
                    <a:lnTo>
                      <a:pt x="2699" y="410"/>
                    </a:lnTo>
                    <a:cubicBezTo>
                      <a:pt x="2665" y="479"/>
                      <a:pt x="2607" y="536"/>
                      <a:pt x="2527" y="559"/>
                    </a:cubicBezTo>
                    <a:lnTo>
                      <a:pt x="2527" y="559"/>
                    </a:lnTo>
                    <a:cubicBezTo>
                      <a:pt x="2446" y="582"/>
                      <a:pt x="2366" y="565"/>
                      <a:pt x="2302" y="519"/>
                    </a:cubicBezTo>
                    <a:lnTo>
                      <a:pt x="2089" y="358"/>
                    </a:lnTo>
                    <a:cubicBezTo>
                      <a:pt x="2009" y="300"/>
                      <a:pt x="1900" y="289"/>
                      <a:pt x="1813" y="335"/>
                    </a:cubicBezTo>
                    <a:cubicBezTo>
                      <a:pt x="1687" y="404"/>
                      <a:pt x="1560" y="473"/>
                      <a:pt x="1445" y="548"/>
                    </a:cubicBezTo>
                    <a:cubicBezTo>
                      <a:pt x="1370" y="605"/>
                      <a:pt x="1318" y="697"/>
                      <a:pt x="1330" y="795"/>
                    </a:cubicBezTo>
                    <a:lnTo>
                      <a:pt x="1359" y="1066"/>
                    </a:lnTo>
                    <a:cubicBezTo>
                      <a:pt x="1370" y="1140"/>
                      <a:pt x="1341" y="1221"/>
                      <a:pt x="1284" y="1279"/>
                    </a:cubicBezTo>
                    <a:lnTo>
                      <a:pt x="1284" y="1279"/>
                    </a:lnTo>
                    <a:cubicBezTo>
                      <a:pt x="1226" y="1336"/>
                      <a:pt x="1146" y="1365"/>
                      <a:pt x="1065" y="1359"/>
                    </a:cubicBezTo>
                    <a:lnTo>
                      <a:pt x="800" y="1330"/>
                    </a:lnTo>
                    <a:cubicBezTo>
                      <a:pt x="697" y="1313"/>
                      <a:pt x="605" y="1365"/>
                      <a:pt x="547" y="1445"/>
                    </a:cubicBezTo>
                    <a:cubicBezTo>
                      <a:pt x="467" y="1561"/>
                      <a:pt x="398" y="1681"/>
                      <a:pt x="340" y="1814"/>
                    </a:cubicBezTo>
                    <a:cubicBezTo>
                      <a:pt x="294" y="1900"/>
                      <a:pt x="305" y="2004"/>
                      <a:pt x="363" y="2084"/>
                    </a:cubicBezTo>
                    <a:lnTo>
                      <a:pt x="518" y="2303"/>
                    </a:lnTo>
                    <a:cubicBezTo>
                      <a:pt x="570" y="2366"/>
                      <a:pt x="582" y="2447"/>
                      <a:pt x="564" y="2527"/>
                    </a:cubicBezTo>
                    <a:lnTo>
                      <a:pt x="564" y="2527"/>
                    </a:lnTo>
                    <a:cubicBezTo>
                      <a:pt x="541" y="2602"/>
                      <a:pt x="490" y="2671"/>
                      <a:pt x="409" y="2700"/>
                    </a:cubicBezTo>
                    <a:lnTo>
                      <a:pt x="167" y="2804"/>
                    </a:lnTo>
                    <a:cubicBezTo>
                      <a:pt x="81" y="2844"/>
                      <a:pt x="18" y="2924"/>
                      <a:pt x="6" y="3028"/>
                    </a:cubicBezTo>
                    <a:cubicBezTo>
                      <a:pt x="0" y="3103"/>
                      <a:pt x="0" y="3172"/>
                      <a:pt x="0" y="3247"/>
                    </a:cubicBezTo>
                    <a:cubicBezTo>
                      <a:pt x="0" y="3316"/>
                      <a:pt x="0" y="3391"/>
                      <a:pt x="6" y="3460"/>
                    </a:cubicBezTo>
                    <a:cubicBezTo>
                      <a:pt x="18" y="3563"/>
                      <a:pt x="75" y="3650"/>
                      <a:pt x="167" y="3684"/>
                    </a:cubicBezTo>
                    <a:lnTo>
                      <a:pt x="409" y="3793"/>
                    </a:lnTo>
                    <a:cubicBezTo>
                      <a:pt x="484" y="3828"/>
                      <a:pt x="541" y="3886"/>
                      <a:pt x="564" y="3966"/>
                    </a:cubicBezTo>
                    <a:lnTo>
                      <a:pt x="564" y="3966"/>
                    </a:lnTo>
                    <a:cubicBezTo>
                      <a:pt x="582" y="4041"/>
                      <a:pt x="570" y="4121"/>
                      <a:pt x="518" y="4185"/>
                    </a:cubicBezTo>
                    <a:lnTo>
                      <a:pt x="363" y="4403"/>
                    </a:lnTo>
                    <a:cubicBezTo>
                      <a:pt x="305" y="4484"/>
                      <a:pt x="288" y="4588"/>
                      <a:pt x="340" y="4674"/>
                    </a:cubicBezTo>
                    <a:cubicBezTo>
                      <a:pt x="403" y="4806"/>
                      <a:pt x="478" y="4927"/>
                      <a:pt x="547" y="5042"/>
                    </a:cubicBezTo>
                    <a:cubicBezTo>
                      <a:pt x="605" y="5123"/>
                      <a:pt x="697" y="5175"/>
                      <a:pt x="800" y="5157"/>
                    </a:cubicBezTo>
                    <a:lnTo>
                      <a:pt x="1065" y="5129"/>
                    </a:lnTo>
                    <a:cubicBezTo>
                      <a:pt x="1146" y="5123"/>
                      <a:pt x="1226" y="5152"/>
                      <a:pt x="1284" y="5209"/>
                    </a:cubicBezTo>
                    <a:lnTo>
                      <a:pt x="1284" y="5209"/>
                    </a:lnTo>
                    <a:cubicBezTo>
                      <a:pt x="1341" y="5267"/>
                      <a:pt x="1370" y="5347"/>
                      <a:pt x="1359" y="5422"/>
                    </a:cubicBezTo>
                    <a:lnTo>
                      <a:pt x="1330" y="5693"/>
                    </a:lnTo>
                    <a:cubicBezTo>
                      <a:pt x="1318" y="5790"/>
                      <a:pt x="1370" y="5882"/>
                      <a:pt x="1445" y="5940"/>
                    </a:cubicBezTo>
                    <a:cubicBezTo>
                      <a:pt x="1560" y="6021"/>
                      <a:pt x="1687" y="6095"/>
                      <a:pt x="1813" y="6153"/>
                    </a:cubicBezTo>
                    <a:cubicBezTo>
                      <a:pt x="1900" y="6193"/>
                      <a:pt x="2009" y="6187"/>
                      <a:pt x="2089" y="6130"/>
                    </a:cubicBezTo>
                    <a:lnTo>
                      <a:pt x="2302" y="5969"/>
                    </a:lnTo>
                    <a:cubicBezTo>
                      <a:pt x="2366" y="5923"/>
                      <a:pt x="2446" y="5905"/>
                      <a:pt x="2527" y="5928"/>
                    </a:cubicBezTo>
                    <a:lnTo>
                      <a:pt x="2527" y="5928"/>
                    </a:lnTo>
                    <a:cubicBezTo>
                      <a:pt x="2607" y="5951"/>
                      <a:pt x="2671" y="5998"/>
                      <a:pt x="2699" y="6078"/>
                    </a:cubicBezTo>
                    <a:lnTo>
                      <a:pt x="2809" y="6326"/>
                    </a:lnTo>
                    <a:cubicBezTo>
                      <a:pt x="2843" y="6412"/>
                      <a:pt x="2930" y="6475"/>
                      <a:pt x="3028" y="6481"/>
                    </a:cubicBezTo>
                    <a:cubicBezTo>
                      <a:pt x="3102" y="6487"/>
                      <a:pt x="3171" y="6487"/>
                      <a:pt x="3246" y="6487"/>
                    </a:cubicBezTo>
                    <a:cubicBezTo>
                      <a:pt x="3315" y="6487"/>
                      <a:pt x="3390" y="6487"/>
                      <a:pt x="3459" y="6481"/>
                    </a:cubicBezTo>
                    <a:cubicBezTo>
                      <a:pt x="3563" y="6475"/>
                      <a:pt x="3649" y="6418"/>
                      <a:pt x="3684" y="6326"/>
                    </a:cubicBezTo>
                    <a:lnTo>
                      <a:pt x="3793" y="6078"/>
                    </a:lnTo>
                    <a:cubicBezTo>
                      <a:pt x="3827" y="6009"/>
                      <a:pt x="3885" y="5951"/>
                      <a:pt x="3966" y="5928"/>
                    </a:cubicBezTo>
                    <a:lnTo>
                      <a:pt x="3966" y="5928"/>
                    </a:lnTo>
                    <a:cubicBezTo>
                      <a:pt x="4046" y="5905"/>
                      <a:pt x="4121" y="5923"/>
                      <a:pt x="4190" y="5969"/>
                    </a:cubicBezTo>
                    <a:lnTo>
                      <a:pt x="4403" y="6130"/>
                    </a:lnTo>
                    <a:cubicBezTo>
                      <a:pt x="4483" y="6187"/>
                      <a:pt x="4593" y="6199"/>
                      <a:pt x="4679" y="6153"/>
                    </a:cubicBezTo>
                    <a:cubicBezTo>
                      <a:pt x="4806" y="6084"/>
                      <a:pt x="4927" y="6015"/>
                      <a:pt x="5042" y="5940"/>
                    </a:cubicBezTo>
                    <a:cubicBezTo>
                      <a:pt x="5122" y="5882"/>
                      <a:pt x="5174" y="5790"/>
                      <a:pt x="5157" y="5693"/>
                    </a:cubicBezTo>
                    <a:lnTo>
                      <a:pt x="5128" y="5422"/>
                    </a:lnTo>
                    <a:cubicBezTo>
                      <a:pt x="5122" y="5347"/>
                      <a:pt x="5151" y="5267"/>
                      <a:pt x="5209" y="5209"/>
                    </a:cubicBezTo>
                    <a:lnTo>
                      <a:pt x="5209" y="5209"/>
                    </a:lnTo>
                    <a:cubicBezTo>
                      <a:pt x="5266" y="5152"/>
                      <a:pt x="5347" y="5123"/>
                      <a:pt x="5427" y="5129"/>
                    </a:cubicBezTo>
                    <a:lnTo>
                      <a:pt x="5692" y="5157"/>
                    </a:lnTo>
                    <a:cubicBezTo>
                      <a:pt x="5796" y="5175"/>
                      <a:pt x="5888" y="5123"/>
                      <a:pt x="5945" y="5042"/>
                    </a:cubicBezTo>
                    <a:cubicBezTo>
                      <a:pt x="6026" y="4927"/>
                      <a:pt x="6095" y="4806"/>
                      <a:pt x="6152" y="4674"/>
                    </a:cubicBezTo>
                    <a:cubicBezTo>
                      <a:pt x="6198" y="4588"/>
                      <a:pt x="6187" y="4484"/>
                      <a:pt x="6129" y="4403"/>
                    </a:cubicBezTo>
                    <a:lnTo>
                      <a:pt x="5974" y="4185"/>
                    </a:lnTo>
                    <a:cubicBezTo>
                      <a:pt x="5922" y="4121"/>
                      <a:pt x="5911" y="4041"/>
                      <a:pt x="5928" y="3966"/>
                    </a:cubicBezTo>
                    <a:lnTo>
                      <a:pt x="5928" y="3966"/>
                    </a:lnTo>
                    <a:cubicBezTo>
                      <a:pt x="5951" y="3886"/>
                      <a:pt x="6003" y="3822"/>
                      <a:pt x="6083" y="3793"/>
                    </a:cubicBezTo>
                    <a:lnTo>
                      <a:pt x="6325" y="3684"/>
                    </a:lnTo>
                    <a:cubicBezTo>
                      <a:pt x="6411" y="3650"/>
                      <a:pt x="6475" y="3563"/>
                      <a:pt x="6486" y="3460"/>
                    </a:cubicBezTo>
                    <a:cubicBezTo>
                      <a:pt x="6492" y="3391"/>
                      <a:pt x="6492" y="3316"/>
                      <a:pt x="6492" y="3247"/>
                    </a:cubicBezTo>
                    <a:cubicBezTo>
                      <a:pt x="6492" y="3172"/>
                      <a:pt x="6486" y="3103"/>
                      <a:pt x="6486" y="3028"/>
                    </a:cubicBezTo>
                    <a:close/>
                    <a:moveTo>
                      <a:pt x="3246" y="4369"/>
                    </a:moveTo>
                    <a:cubicBezTo>
                      <a:pt x="2630" y="4369"/>
                      <a:pt x="2124" y="3862"/>
                      <a:pt x="2124" y="3247"/>
                    </a:cubicBezTo>
                    <a:cubicBezTo>
                      <a:pt x="2124" y="2625"/>
                      <a:pt x="2630" y="2125"/>
                      <a:pt x="3246" y="2125"/>
                    </a:cubicBezTo>
                    <a:cubicBezTo>
                      <a:pt x="3868" y="2125"/>
                      <a:pt x="4368" y="2625"/>
                      <a:pt x="4368" y="3247"/>
                    </a:cubicBezTo>
                    <a:cubicBezTo>
                      <a:pt x="4368" y="3862"/>
                      <a:pt x="3868" y="4369"/>
                      <a:pt x="3246" y="4369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28575" cap="flat" cmpd="sng">
                <a:solidFill>
                  <a:schemeClr val="accent4"/>
                </a:solidFill>
                <a:prstDash val="solid"/>
                <a:miter lim="575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98" name="Google Shape;498;p36">
              <a:extLst>
                <a:ext uri="{FF2B5EF4-FFF2-40B4-BE49-F238E27FC236}">
                  <a16:creationId xmlns:a16="http://schemas.microsoft.com/office/drawing/2014/main" id="{87D83979-B4DB-21EC-B398-676DF4AAF5C5}"/>
                </a:ext>
              </a:extLst>
            </p:cNvPr>
            <p:cNvGrpSpPr/>
            <p:nvPr/>
          </p:nvGrpSpPr>
          <p:grpSpPr>
            <a:xfrm>
              <a:off x="7287500" y="1402030"/>
              <a:ext cx="791159" cy="608287"/>
              <a:chOff x="7349773" y="264075"/>
              <a:chExt cx="961077" cy="738930"/>
            </a:xfrm>
          </p:grpSpPr>
          <p:sp>
            <p:nvSpPr>
              <p:cNvPr id="499" name="Google Shape;499;p36">
                <a:extLst>
                  <a:ext uri="{FF2B5EF4-FFF2-40B4-BE49-F238E27FC236}">
                    <a16:creationId xmlns:a16="http://schemas.microsoft.com/office/drawing/2014/main" id="{3051BEFE-DC3A-7526-70B0-70C0F8D8259E}"/>
                  </a:ext>
                </a:extLst>
              </p:cNvPr>
              <p:cNvSpPr/>
              <p:nvPr/>
            </p:nvSpPr>
            <p:spPr>
              <a:xfrm>
                <a:off x="7349773" y="516552"/>
                <a:ext cx="280396" cy="280396"/>
              </a:xfrm>
              <a:custGeom>
                <a:avLst/>
                <a:gdLst/>
                <a:ahLst/>
                <a:cxnLst/>
                <a:rect l="l" t="t" r="r" b="b"/>
                <a:pathLst>
                  <a:path w="6648" h="6648" extrusionOk="0">
                    <a:moveTo>
                      <a:pt x="6648" y="3327"/>
                    </a:moveTo>
                    <a:cubicBezTo>
                      <a:pt x="6648" y="5162"/>
                      <a:pt x="5157" y="6647"/>
                      <a:pt x="3327" y="6647"/>
                    </a:cubicBezTo>
                    <a:cubicBezTo>
                      <a:pt x="1491" y="6647"/>
                      <a:pt x="1" y="5162"/>
                      <a:pt x="1" y="3327"/>
                    </a:cubicBezTo>
                    <a:cubicBezTo>
                      <a:pt x="1" y="1491"/>
                      <a:pt x="1491" y="0"/>
                      <a:pt x="3327" y="0"/>
                    </a:cubicBezTo>
                    <a:cubicBezTo>
                      <a:pt x="5157" y="0"/>
                      <a:pt x="6648" y="1491"/>
                      <a:pt x="6648" y="332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" name="Google Shape;500;p36">
                <a:extLst>
                  <a:ext uri="{FF2B5EF4-FFF2-40B4-BE49-F238E27FC236}">
                    <a16:creationId xmlns:a16="http://schemas.microsoft.com/office/drawing/2014/main" id="{AF067EFB-ACEA-C501-F67B-E096CB820948}"/>
                  </a:ext>
                </a:extLst>
              </p:cNvPr>
              <p:cNvSpPr/>
              <p:nvPr/>
            </p:nvSpPr>
            <p:spPr>
              <a:xfrm>
                <a:off x="7766124" y="796950"/>
                <a:ext cx="206055" cy="206055"/>
              </a:xfrm>
              <a:custGeom>
                <a:avLst/>
                <a:gdLst/>
                <a:ahLst/>
                <a:cxnLst/>
                <a:rect l="l" t="t" r="r" b="b"/>
                <a:pathLst>
                  <a:path w="6648" h="6648" extrusionOk="0">
                    <a:moveTo>
                      <a:pt x="6648" y="3327"/>
                    </a:moveTo>
                    <a:cubicBezTo>
                      <a:pt x="6648" y="5162"/>
                      <a:pt x="5157" y="6647"/>
                      <a:pt x="3327" y="6647"/>
                    </a:cubicBezTo>
                    <a:cubicBezTo>
                      <a:pt x="1491" y="6647"/>
                      <a:pt x="1" y="5162"/>
                      <a:pt x="1" y="3327"/>
                    </a:cubicBezTo>
                    <a:cubicBezTo>
                      <a:pt x="1" y="1491"/>
                      <a:pt x="1491" y="0"/>
                      <a:pt x="3327" y="0"/>
                    </a:cubicBezTo>
                    <a:cubicBezTo>
                      <a:pt x="5157" y="0"/>
                      <a:pt x="6648" y="1491"/>
                      <a:pt x="6648" y="332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" name="Google Shape;501;p36">
                <a:extLst>
                  <a:ext uri="{FF2B5EF4-FFF2-40B4-BE49-F238E27FC236}">
                    <a16:creationId xmlns:a16="http://schemas.microsoft.com/office/drawing/2014/main" id="{C638E111-6D2F-4688-AF3C-A02D247B1B28}"/>
                  </a:ext>
                </a:extLst>
              </p:cNvPr>
              <p:cNvSpPr/>
              <p:nvPr/>
            </p:nvSpPr>
            <p:spPr>
              <a:xfrm>
                <a:off x="8159525" y="264075"/>
                <a:ext cx="151325" cy="151325"/>
              </a:xfrm>
              <a:custGeom>
                <a:avLst/>
                <a:gdLst/>
                <a:ahLst/>
                <a:cxnLst/>
                <a:rect l="l" t="t" r="r" b="b"/>
                <a:pathLst>
                  <a:path w="6648" h="6648" extrusionOk="0">
                    <a:moveTo>
                      <a:pt x="6648" y="3327"/>
                    </a:moveTo>
                    <a:cubicBezTo>
                      <a:pt x="6648" y="5162"/>
                      <a:pt x="5157" y="6647"/>
                      <a:pt x="3327" y="6647"/>
                    </a:cubicBezTo>
                    <a:cubicBezTo>
                      <a:pt x="1491" y="6647"/>
                      <a:pt x="1" y="5162"/>
                      <a:pt x="1" y="3327"/>
                    </a:cubicBezTo>
                    <a:cubicBezTo>
                      <a:pt x="1" y="1491"/>
                      <a:pt x="1491" y="0"/>
                      <a:pt x="3327" y="0"/>
                    </a:cubicBezTo>
                    <a:cubicBezTo>
                      <a:pt x="5157" y="0"/>
                      <a:pt x="6648" y="1491"/>
                      <a:pt x="6648" y="332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502" name="Google Shape;502;p36">
            <a:extLst>
              <a:ext uri="{FF2B5EF4-FFF2-40B4-BE49-F238E27FC236}">
                <a16:creationId xmlns:a16="http://schemas.microsoft.com/office/drawing/2014/main" id="{8D18A745-E3B3-5844-4258-DF8A6891C357}"/>
              </a:ext>
            </a:extLst>
          </p:cNvPr>
          <p:cNvCxnSpPr>
            <a:cxnSpLocks/>
          </p:cNvCxnSpPr>
          <p:nvPr/>
        </p:nvCxnSpPr>
        <p:spPr>
          <a:xfrm rot="10800000" flipH="1">
            <a:off x="4764900" y="1058050"/>
            <a:ext cx="240900" cy="2436300"/>
          </a:xfrm>
          <a:prstGeom prst="bentConnector2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503" name="Google Shape;503;p36">
            <a:extLst>
              <a:ext uri="{FF2B5EF4-FFF2-40B4-BE49-F238E27FC236}">
                <a16:creationId xmlns:a16="http://schemas.microsoft.com/office/drawing/2014/main" id="{7E9D9BC4-2A07-FCC5-0781-204223290A40}"/>
              </a:ext>
            </a:extLst>
          </p:cNvPr>
          <p:cNvCxnSpPr/>
          <p:nvPr/>
        </p:nvCxnSpPr>
        <p:spPr>
          <a:xfrm rot="10800000" flipH="1">
            <a:off x="-329025" y="4087775"/>
            <a:ext cx="3096900" cy="9132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24127134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1">
          <a:extLst>
            <a:ext uri="{FF2B5EF4-FFF2-40B4-BE49-F238E27FC236}">
              <a16:creationId xmlns:a16="http://schemas.microsoft.com/office/drawing/2014/main" id="{CC95FFC7-ADFD-4ABE-1FDF-33ED058C01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40">
            <a:extLst>
              <a:ext uri="{FF2B5EF4-FFF2-40B4-BE49-F238E27FC236}">
                <a16:creationId xmlns:a16="http://schemas.microsoft.com/office/drawing/2014/main" id="{F9D6D10C-7F64-4BF3-7DF5-C326A17D37D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Model Choice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BE7BCEA-3ACB-8377-D6AD-B353672D65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0051" y="1496331"/>
            <a:ext cx="3979525" cy="125913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5A57229-2469-1AD7-7ED2-F5A2803136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0894" y="3083662"/>
            <a:ext cx="4544878" cy="151078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C413542-EE3B-C62B-AE55-B34ABB558BA8}"/>
              </a:ext>
            </a:extLst>
          </p:cNvPr>
          <p:cNvSpPr txBox="1"/>
          <p:nvPr/>
        </p:nvSpPr>
        <p:spPr>
          <a:xfrm>
            <a:off x="5348213" y="949250"/>
            <a:ext cx="6832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MTEB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42FF67-E2AA-A5D5-B6C0-4C5A9AA1ACBE}"/>
              </a:ext>
            </a:extLst>
          </p:cNvPr>
          <p:cNvSpPr txBox="1"/>
          <p:nvPr/>
        </p:nvSpPr>
        <p:spPr>
          <a:xfrm>
            <a:off x="1635071" y="2571750"/>
            <a:ext cx="9124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EuroEval</a:t>
            </a:r>
          </a:p>
        </p:txBody>
      </p:sp>
    </p:spTree>
    <p:extLst>
      <p:ext uri="{BB962C8B-B14F-4D97-AF65-F5344CB8AC3E}">
        <p14:creationId xmlns:p14="http://schemas.microsoft.com/office/powerpoint/2010/main" val="23182808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1">
          <a:extLst>
            <a:ext uri="{FF2B5EF4-FFF2-40B4-BE49-F238E27FC236}">
              <a16:creationId xmlns:a16="http://schemas.microsoft.com/office/drawing/2014/main" id="{F7BF211E-2B63-D1EC-064E-48D85FBF34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40">
            <a:extLst>
              <a:ext uri="{FF2B5EF4-FFF2-40B4-BE49-F238E27FC236}">
                <a16:creationId xmlns:a16="http://schemas.microsoft.com/office/drawing/2014/main" id="{B46EF1A1-FA13-0F96-BBC1-E9DE7116C75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Storage</a:t>
            </a:r>
            <a:br>
              <a:rPr lang="en" dirty="0"/>
            </a:br>
            <a:endParaRPr dirty="0"/>
          </a:p>
        </p:txBody>
      </p:sp>
      <p:pic>
        <p:nvPicPr>
          <p:cNvPr id="7172" name="Picture 4" descr="Pinecone Unveils Serverless Vector Database for Enhanced AI Applications">
            <a:extLst>
              <a:ext uri="{FF2B5EF4-FFF2-40B4-BE49-F238E27FC236}">
                <a16:creationId xmlns:a16="http://schemas.microsoft.com/office/drawing/2014/main" id="{95BA3D4B-CEFD-2008-594C-3299B25A03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8169" y="1779469"/>
            <a:ext cx="2367666" cy="647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03879FC3-006D-F4CF-B081-021864BC4A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78167" y="2385245"/>
            <a:ext cx="2022342" cy="373010"/>
          </a:xfrm>
          <a:prstGeom prst="rect">
            <a:avLst/>
          </a:prstGeom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A487E523-C030-DC1B-7C73-53FFE1A66D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7544" y="2986175"/>
            <a:ext cx="2367666" cy="533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2" name="Picture 14" descr="PostgreSQL logo and symbol, meaning, history, PNG">
            <a:extLst>
              <a:ext uri="{FF2B5EF4-FFF2-40B4-BE49-F238E27FC236}">
                <a16:creationId xmlns:a16="http://schemas.microsoft.com/office/drawing/2014/main" id="{DBFBDB1F-003B-77D6-04DF-8D863318D1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986175"/>
            <a:ext cx="2724602" cy="1702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DF47EDE-9395-B22F-FAF5-C2AD85B27CB1}"/>
              </a:ext>
            </a:extLst>
          </p:cNvPr>
          <p:cNvSpPr txBox="1"/>
          <p:nvPr/>
        </p:nvSpPr>
        <p:spPr>
          <a:xfrm>
            <a:off x="5611227" y="4288031"/>
            <a:ext cx="20521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+ PG Vector Extentsion</a:t>
            </a:r>
          </a:p>
        </p:txBody>
      </p:sp>
    </p:spTree>
    <p:extLst>
      <p:ext uri="{BB962C8B-B14F-4D97-AF65-F5344CB8AC3E}">
        <p14:creationId xmlns:p14="http://schemas.microsoft.com/office/powerpoint/2010/main" val="3410056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" fill="hold"/>
                                        <p:tgtEl>
                                          <p:spTgt spid="8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1000" fill="hold"/>
                                        <p:tgtEl>
                                          <p:spTgt spid="7182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1000" fill="hold"/>
                                        <p:tgtEl>
                                          <p:spTgt spid="7172"/>
                                        </p:tgtEl>
                                      </p:cBhvr>
                                      <p:by x="75000" y="7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1000" fill="hold"/>
                                        <p:tgtEl>
                                          <p:spTgt spid="7178"/>
                                        </p:tgtEl>
                                      </p:cBhvr>
                                      <p:by x="75000" y="75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</p:cBhvr>
                                      <p:by x="75000" y="75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7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indefinite"/>
                                        <p:tgtEl>
                                          <p:spTgt spid="717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0" dur="indefinite"/>
                                        <p:tgtEl>
                                          <p:spTgt spid="7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indefinite"/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3" dur="indefinite"/>
                                        <p:tgtEl>
                                          <p:spTgt spid="7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1">
          <a:extLst>
            <a:ext uri="{FF2B5EF4-FFF2-40B4-BE49-F238E27FC236}">
              <a16:creationId xmlns:a16="http://schemas.microsoft.com/office/drawing/2014/main" id="{EAB3D71E-A7B6-4A99-B830-0474B805EC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40">
            <a:extLst>
              <a:ext uri="{FF2B5EF4-FFF2-40B4-BE49-F238E27FC236}">
                <a16:creationId xmlns:a16="http://schemas.microsoft.com/office/drawing/2014/main" id="{F1C8D7E0-C097-713B-0BEE-7C7B09BDF4A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Ollama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20D24A3-D066-944F-E275-CA9836314E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9176" y="1296059"/>
            <a:ext cx="4765648" cy="3470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001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1">
          <a:extLst>
            <a:ext uri="{FF2B5EF4-FFF2-40B4-BE49-F238E27FC236}">
              <a16:creationId xmlns:a16="http://schemas.microsoft.com/office/drawing/2014/main" id="{268B9F7A-0DCA-AC96-287E-55750691BB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40">
            <a:extLst>
              <a:ext uri="{FF2B5EF4-FFF2-40B4-BE49-F238E27FC236}">
                <a16:creationId xmlns:a16="http://schemas.microsoft.com/office/drawing/2014/main" id="{0F9F810F-EE19-0019-1DB2-72811DF3223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Sentence Transformers Library</a:t>
            </a:r>
            <a:endParaRPr dirty="0"/>
          </a:p>
        </p:txBody>
      </p:sp>
      <p:pic>
        <p:nvPicPr>
          <p:cNvPr id="2050" name="Picture 2" descr="sentence-transformers (Sentence Transformers)">
            <a:extLst>
              <a:ext uri="{FF2B5EF4-FFF2-40B4-BE49-F238E27FC236}">
                <a16:creationId xmlns:a16="http://schemas.microsoft.com/office/drawing/2014/main" id="{E81C9AA8-0647-8FE4-CAC3-AEE10BA4C8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0571" y="1421492"/>
            <a:ext cx="5442857" cy="3061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89016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1">
          <a:extLst>
            <a:ext uri="{FF2B5EF4-FFF2-40B4-BE49-F238E27FC236}">
              <a16:creationId xmlns:a16="http://schemas.microsoft.com/office/drawing/2014/main" id="{3BF30581-3A72-CC45-7DB7-DD8807E936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40">
            <a:extLst>
              <a:ext uri="{FF2B5EF4-FFF2-40B4-BE49-F238E27FC236}">
                <a16:creationId xmlns:a16="http://schemas.microsoft.com/office/drawing/2014/main" id="{95731E7B-7123-1951-86FF-DB2374DD01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PEFT Library</a:t>
            </a:r>
            <a:endParaRPr dirty="0"/>
          </a:p>
        </p:txBody>
      </p:sp>
      <p:pic>
        <p:nvPicPr>
          <p:cNvPr id="4100" name="Picture 4" descr="Parameter-Efficient Fine-Tuning using 🤗 PEFT">
            <a:extLst>
              <a:ext uri="{FF2B5EF4-FFF2-40B4-BE49-F238E27FC236}">
                <a16:creationId xmlns:a16="http://schemas.microsoft.com/office/drawing/2014/main" id="{0CEB64B8-0C9C-3E05-9AC4-15BACCFC3D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043" y="1193029"/>
            <a:ext cx="5881914" cy="3308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74425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7">
          <a:extLst>
            <a:ext uri="{FF2B5EF4-FFF2-40B4-BE49-F238E27FC236}">
              <a16:creationId xmlns:a16="http://schemas.microsoft.com/office/drawing/2014/main" id="{EF5CE692-08F0-6100-6325-B3B32BDFF8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p45">
            <a:extLst>
              <a:ext uri="{FF2B5EF4-FFF2-40B4-BE49-F238E27FC236}">
                <a16:creationId xmlns:a16="http://schemas.microsoft.com/office/drawing/2014/main" id="{339746EB-1015-0E4F-448D-CFAB791E768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906675" y="1132975"/>
            <a:ext cx="3524100" cy="140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a-DK" dirty="0"/>
              <a:t>Dilovan Celik</a:t>
            </a:r>
            <a:endParaRPr dirty="0"/>
          </a:p>
        </p:txBody>
      </p:sp>
      <p:sp>
        <p:nvSpPr>
          <p:cNvPr id="809" name="Google Shape;809;p45">
            <a:extLst>
              <a:ext uri="{FF2B5EF4-FFF2-40B4-BE49-F238E27FC236}">
                <a16:creationId xmlns:a16="http://schemas.microsoft.com/office/drawing/2014/main" id="{C8FDD1D9-3E4C-48B5-FEFA-3D7F541C0029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906675" y="2724350"/>
            <a:ext cx="3524100" cy="140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GB" dirty="0"/>
              <a:t>Data Engineer/Analyst since 2014</a:t>
            </a: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Husband since 2018</a:t>
            </a:r>
            <a:endParaRPr lang="en-GB" dirty="0"/>
          </a:p>
          <a:p>
            <a:pPr marL="0" indent="0">
              <a:buNone/>
            </a:pPr>
            <a:r>
              <a:rPr lang="en" dirty="0"/>
              <a:t>Freelance since 2020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Dad since 2022</a:t>
            </a:r>
            <a:endParaRPr lang="en-GB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810" name="Google Shape;810;p45">
            <a:extLst>
              <a:ext uri="{FF2B5EF4-FFF2-40B4-BE49-F238E27FC236}">
                <a16:creationId xmlns:a16="http://schemas.microsoft.com/office/drawing/2014/main" id="{2595A548-AD3C-7101-C41F-81C707431DAC}"/>
              </a:ext>
            </a:extLst>
          </p:cNvPr>
          <p:cNvPicPr preferRelativeResize="0">
            <a:picLocks noGrp="1"/>
          </p:cNvPicPr>
          <p:nvPr>
            <p:ph type="pic" idx="2"/>
          </p:nvPr>
        </p:nvPicPr>
        <p:blipFill>
          <a:blip r:embed="rId3"/>
          <a:srcRect/>
          <a:stretch/>
        </p:blipFill>
        <p:spPr>
          <a:xfrm>
            <a:off x="202954" y="388500"/>
            <a:ext cx="4379700" cy="43797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0746880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1">
          <a:extLst>
            <a:ext uri="{FF2B5EF4-FFF2-40B4-BE49-F238E27FC236}">
              <a16:creationId xmlns:a16="http://schemas.microsoft.com/office/drawing/2014/main" id="{B697FEA1-B6B3-8AE9-59F7-A9FE8AEB69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40">
            <a:extLst>
              <a:ext uri="{FF2B5EF4-FFF2-40B4-BE49-F238E27FC236}">
                <a16:creationId xmlns:a16="http://schemas.microsoft.com/office/drawing/2014/main" id="{D4B24300-A063-1365-D6A3-5E01060404F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bitsandbytes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C86E6A6-C5B4-71A3-C328-AFF08B5C90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5057" y="1219200"/>
            <a:ext cx="4793886" cy="3065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685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1">
          <a:extLst>
            <a:ext uri="{FF2B5EF4-FFF2-40B4-BE49-F238E27FC236}">
              <a16:creationId xmlns:a16="http://schemas.microsoft.com/office/drawing/2014/main" id="{B4FAA940-2712-7A04-62D3-B5CA0B7324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40">
            <a:extLst>
              <a:ext uri="{FF2B5EF4-FFF2-40B4-BE49-F238E27FC236}">
                <a16:creationId xmlns:a16="http://schemas.microsoft.com/office/drawing/2014/main" id="{3318644D-7C8A-DF23-8C15-0F8F2FF785B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Progress bars (TQDM)</a:t>
            </a:r>
            <a:endParaRPr dirty="0"/>
          </a:p>
        </p:txBody>
      </p:sp>
      <p:sp>
        <p:nvSpPr>
          <p:cNvPr id="3" name="AutoShape 2" descr="Tqdm Python: A Guide With Practical Examples | DataCamp">
            <a:extLst>
              <a:ext uri="{FF2B5EF4-FFF2-40B4-BE49-F238E27FC236}">
                <a16:creationId xmlns:a16="http://schemas.microsoft.com/office/drawing/2014/main" id="{95D34EFF-F920-F6BA-4D40-867E81F4E13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DK"/>
          </a:p>
        </p:txBody>
      </p:sp>
      <p:pic>
        <p:nvPicPr>
          <p:cNvPr id="6154" name="Picture 10" descr="TQDM_11zon.webp">
            <a:extLst>
              <a:ext uri="{FF2B5EF4-FFF2-40B4-BE49-F238E27FC236}">
                <a16:creationId xmlns:a16="http://schemas.microsoft.com/office/drawing/2014/main" id="{09695D5F-7C27-6930-6CEF-11A4B1D2AF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232"/>
          <a:stretch/>
        </p:blipFill>
        <p:spPr bwMode="auto">
          <a:xfrm>
            <a:off x="1399529" y="1858927"/>
            <a:ext cx="6344942" cy="1730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3186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5">
          <a:extLst>
            <a:ext uri="{FF2B5EF4-FFF2-40B4-BE49-F238E27FC236}">
              <a16:creationId xmlns:a16="http://schemas.microsoft.com/office/drawing/2014/main" id="{FFFFBAC0-41D1-908B-6575-36FCF6658B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36">
            <a:extLst>
              <a:ext uri="{FF2B5EF4-FFF2-40B4-BE49-F238E27FC236}">
                <a16:creationId xmlns:a16="http://schemas.microsoft.com/office/drawing/2014/main" id="{EC17178F-875B-B532-0248-A4FFC7AC30A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2303250"/>
            <a:ext cx="40449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Conclusion</a:t>
            </a:r>
            <a:endParaRPr sz="3200" dirty="0"/>
          </a:p>
        </p:txBody>
      </p:sp>
      <p:sp>
        <p:nvSpPr>
          <p:cNvPr id="468" name="Google Shape;468;p36">
            <a:extLst>
              <a:ext uri="{FF2B5EF4-FFF2-40B4-BE49-F238E27FC236}">
                <a16:creationId xmlns:a16="http://schemas.microsoft.com/office/drawing/2014/main" id="{C41FF1D8-F825-8A96-72DD-AC6DA6EEB096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3249975" y="1014475"/>
            <a:ext cx="1411800" cy="89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grpSp>
        <p:nvGrpSpPr>
          <p:cNvPr id="469" name="Google Shape;469;p36">
            <a:extLst>
              <a:ext uri="{FF2B5EF4-FFF2-40B4-BE49-F238E27FC236}">
                <a16:creationId xmlns:a16="http://schemas.microsoft.com/office/drawing/2014/main" id="{ECF325CE-8B93-2E40-545D-3704F771FB03}"/>
              </a:ext>
            </a:extLst>
          </p:cNvPr>
          <p:cNvGrpSpPr/>
          <p:nvPr/>
        </p:nvGrpSpPr>
        <p:grpSpPr>
          <a:xfrm>
            <a:off x="5504532" y="1402030"/>
            <a:ext cx="3231844" cy="3156274"/>
            <a:chOff x="5504532" y="1402030"/>
            <a:chExt cx="3231844" cy="3156274"/>
          </a:xfrm>
        </p:grpSpPr>
        <p:sp>
          <p:nvSpPr>
            <p:cNvPr id="470" name="Google Shape;470;p36">
              <a:extLst>
                <a:ext uri="{FF2B5EF4-FFF2-40B4-BE49-F238E27FC236}">
                  <a16:creationId xmlns:a16="http://schemas.microsoft.com/office/drawing/2014/main" id="{6E2C9D04-B9DE-4D49-3B17-3069BE5635B3}"/>
                </a:ext>
              </a:extLst>
            </p:cNvPr>
            <p:cNvSpPr/>
            <p:nvPr/>
          </p:nvSpPr>
          <p:spPr>
            <a:xfrm>
              <a:off x="8185993" y="2196872"/>
              <a:ext cx="412338" cy="411893"/>
            </a:xfrm>
            <a:custGeom>
              <a:avLst/>
              <a:gdLst/>
              <a:ahLst/>
              <a:cxnLst/>
              <a:rect l="l" t="t" r="r" b="b"/>
              <a:pathLst>
                <a:path w="6493" h="6486" fill="none" extrusionOk="0">
                  <a:moveTo>
                    <a:pt x="6486" y="3027"/>
                  </a:moveTo>
                  <a:cubicBezTo>
                    <a:pt x="6475" y="2929"/>
                    <a:pt x="6417" y="2837"/>
                    <a:pt x="6325" y="2803"/>
                  </a:cubicBezTo>
                  <a:lnTo>
                    <a:pt x="6084" y="2693"/>
                  </a:lnTo>
                  <a:cubicBezTo>
                    <a:pt x="6009" y="2665"/>
                    <a:pt x="5951" y="2601"/>
                    <a:pt x="5928" y="2521"/>
                  </a:cubicBezTo>
                  <a:lnTo>
                    <a:pt x="5928" y="2521"/>
                  </a:lnTo>
                  <a:cubicBezTo>
                    <a:pt x="5911" y="2446"/>
                    <a:pt x="5922" y="2365"/>
                    <a:pt x="5974" y="2302"/>
                  </a:cubicBezTo>
                  <a:lnTo>
                    <a:pt x="6130" y="2083"/>
                  </a:lnTo>
                  <a:cubicBezTo>
                    <a:pt x="6187" y="2009"/>
                    <a:pt x="6204" y="1899"/>
                    <a:pt x="6153" y="1813"/>
                  </a:cubicBezTo>
                  <a:cubicBezTo>
                    <a:pt x="6089" y="1681"/>
                    <a:pt x="6014" y="1560"/>
                    <a:pt x="5945" y="1445"/>
                  </a:cubicBezTo>
                  <a:cubicBezTo>
                    <a:pt x="5888" y="1364"/>
                    <a:pt x="5796" y="1312"/>
                    <a:pt x="5692" y="1330"/>
                  </a:cubicBezTo>
                  <a:lnTo>
                    <a:pt x="5427" y="1358"/>
                  </a:lnTo>
                  <a:cubicBezTo>
                    <a:pt x="5347" y="1364"/>
                    <a:pt x="5266" y="1335"/>
                    <a:pt x="5209" y="1278"/>
                  </a:cubicBezTo>
                  <a:lnTo>
                    <a:pt x="5209" y="1278"/>
                  </a:lnTo>
                  <a:cubicBezTo>
                    <a:pt x="5151" y="1220"/>
                    <a:pt x="5122" y="1145"/>
                    <a:pt x="5134" y="1065"/>
                  </a:cubicBezTo>
                  <a:lnTo>
                    <a:pt x="5163" y="800"/>
                  </a:lnTo>
                  <a:cubicBezTo>
                    <a:pt x="5174" y="696"/>
                    <a:pt x="5122" y="604"/>
                    <a:pt x="5048" y="547"/>
                  </a:cubicBezTo>
                  <a:cubicBezTo>
                    <a:pt x="4927" y="466"/>
                    <a:pt x="4806" y="397"/>
                    <a:pt x="4679" y="340"/>
                  </a:cubicBezTo>
                  <a:cubicBezTo>
                    <a:pt x="4593" y="294"/>
                    <a:pt x="4484" y="299"/>
                    <a:pt x="4403" y="357"/>
                  </a:cubicBezTo>
                  <a:lnTo>
                    <a:pt x="4190" y="518"/>
                  </a:lnTo>
                  <a:cubicBezTo>
                    <a:pt x="4127" y="570"/>
                    <a:pt x="4046" y="581"/>
                    <a:pt x="3966" y="558"/>
                  </a:cubicBezTo>
                  <a:lnTo>
                    <a:pt x="3966" y="558"/>
                  </a:lnTo>
                  <a:cubicBezTo>
                    <a:pt x="3885" y="535"/>
                    <a:pt x="3822" y="489"/>
                    <a:pt x="3793" y="409"/>
                  </a:cubicBezTo>
                  <a:lnTo>
                    <a:pt x="3684" y="167"/>
                  </a:lnTo>
                  <a:cubicBezTo>
                    <a:pt x="3649" y="81"/>
                    <a:pt x="3563" y="12"/>
                    <a:pt x="3459" y="6"/>
                  </a:cubicBezTo>
                  <a:cubicBezTo>
                    <a:pt x="3390" y="0"/>
                    <a:pt x="3315" y="0"/>
                    <a:pt x="3246" y="0"/>
                  </a:cubicBezTo>
                  <a:cubicBezTo>
                    <a:pt x="3172" y="0"/>
                    <a:pt x="3103" y="0"/>
                    <a:pt x="3028" y="6"/>
                  </a:cubicBezTo>
                  <a:cubicBezTo>
                    <a:pt x="2930" y="12"/>
                    <a:pt x="2849" y="69"/>
                    <a:pt x="2809" y="167"/>
                  </a:cubicBezTo>
                  <a:lnTo>
                    <a:pt x="2700" y="409"/>
                  </a:lnTo>
                  <a:cubicBezTo>
                    <a:pt x="2671" y="484"/>
                    <a:pt x="2608" y="541"/>
                    <a:pt x="2527" y="558"/>
                  </a:cubicBezTo>
                  <a:lnTo>
                    <a:pt x="2527" y="558"/>
                  </a:lnTo>
                  <a:cubicBezTo>
                    <a:pt x="2446" y="581"/>
                    <a:pt x="2366" y="570"/>
                    <a:pt x="2303" y="518"/>
                  </a:cubicBezTo>
                  <a:lnTo>
                    <a:pt x="2090" y="357"/>
                  </a:lnTo>
                  <a:cubicBezTo>
                    <a:pt x="2009" y="299"/>
                    <a:pt x="1900" y="288"/>
                    <a:pt x="1813" y="340"/>
                  </a:cubicBezTo>
                  <a:cubicBezTo>
                    <a:pt x="1687" y="403"/>
                    <a:pt x="1560" y="472"/>
                    <a:pt x="1445" y="547"/>
                  </a:cubicBezTo>
                  <a:cubicBezTo>
                    <a:pt x="1370" y="604"/>
                    <a:pt x="1319" y="696"/>
                    <a:pt x="1330" y="800"/>
                  </a:cubicBezTo>
                  <a:lnTo>
                    <a:pt x="1359" y="1065"/>
                  </a:lnTo>
                  <a:cubicBezTo>
                    <a:pt x="1370" y="1145"/>
                    <a:pt x="1342" y="1220"/>
                    <a:pt x="1284" y="1278"/>
                  </a:cubicBezTo>
                  <a:lnTo>
                    <a:pt x="1284" y="1278"/>
                  </a:lnTo>
                  <a:cubicBezTo>
                    <a:pt x="1226" y="1335"/>
                    <a:pt x="1146" y="1364"/>
                    <a:pt x="1065" y="1358"/>
                  </a:cubicBezTo>
                  <a:lnTo>
                    <a:pt x="801" y="1330"/>
                  </a:lnTo>
                  <a:cubicBezTo>
                    <a:pt x="697" y="1318"/>
                    <a:pt x="605" y="1364"/>
                    <a:pt x="547" y="1445"/>
                  </a:cubicBezTo>
                  <a:cubicBezTo>
                    <a:pt x="467" y="1560"/>
                    <a:pt x="398" y="1681"/>
                    <a:pt x="340" y="1813"/>
                  </a:cubicBezTo>
                  <a:cubicBezTo>
                    <a:pt x="294" y="1899"/>
                    <a:pt x="306" y="2003"/>
                    <a:pt x="363" y="2083"/>
                  </a:cubicBezTo>
                  <a:lnTo>
                    <a:pt x="519" y="2302"/>
                  </a:lnTo>
                  <a:cubicBezTo>
                    <a:pt x="570" y="2365"/>
                    <a:pt x="582" y="2446"/>
                    <a:pt x="565" y="2521"/>
                  </a:cubicBezTo>
                  <a:lnTo>
                    <a:pt x="565" y="2521"/>
                  </a:lnTo>
                  <a:cubicBezTo>
                    <a:pt x="542" y="2601"/>
                    <a:pt x="490" y="2665"/>
                    <a:pt x="409" y="2693"/>
                  </a:cubicBezTo>
                  <a:lnTo>
                    <a:pt x="168" y="2803"/>
                  </a:lnTo>
                  <a:cubicBezTo>
                    <a:pt x="81" y="2837"/>
                    <a:pt x="18" y="2924"/>
                    <a:pt x="6" y="3027"/>
                  </a:cubicBezTo>
                  <a:cubicBezTo>
                    <a:pt x="1" y="3102"/>
                    <a:pt x="1" y="3171"/>
                    <a:pt x="1" y="3246"/>
                  </a:cubicBezTo>
                  <a:cubicBezTo>
                    <a:pt x="1" y="3315"/>
                    <a:pt x="1" y="3390"/>
                    <a:pt x="6" y="3459"/>
                  </a:cubicBezTo>
                  <a:cubicBezTo>
                    <a:pt x="18" y="3557"/>
                    <a:pt x="75" y="3637"/>
                    <a:pt x="168" y="3683"/>
                  </a:cubicBezTo>
                  <a:lnTo>
                    <a:pt x="409" y="3793"/>
                  </a:lnTo>
                  <a:cubicBezTo>
                    <a:pt x="484" y="3821"/>
                    <a:pt x="542" y="3885"/>
                    <a:pt x="565" y="3965"/>
                  </a:cubicBezTo>
                  <a:lnTo>
                    <a:pt x="565" y="3965"/>
                  </a:lnTo>
                  <a:cubicBezTo>
                    <a:pt x="582" y="4040"/>
                    <a:pt x="570" y="4121"/>
                    <a:pt x="519" y="4184"/>
                  </a:cubicBezTo>
                  <a:lnTo>
                    <a:pt x="363" y="4403"/>
                  </a:lnTo>
                  <a:cubicBezTo>
                    <a:pt x="306" y="4483"/>
                    <a:pt x="288" y="4587"/>
                    <a:pt x="340" y="4673"/>
                  </a:cubicBezTo>
                  <a:cubicBezTo>
                    <a:pt x="404" y="4805"/>
                    <a:pt x="478" y="4926"/>
                    <a:pt x="547" y="5041"/>
                  </a:cubicBezTo>
                  <a:cubicBezTo>
                    <a:pt x="605" y="5122"/>
                    <a:pt x="697" y="5174"/>
                    <a:pt x="801" y="5156"/>
                  </a:cubicBezTo>
                  <a:lnTo>
                    <a:pt x="1065" y="5128"/>
                  </a:lnTo>
                  <a:cubicBezTo>
                    <a:pt x="1146" y="5122"/>
                    <a:pt x="1226" y="5151"/>
                    <a:pt x="1284" y="5208"/>
                  </a:cubicBezTo>
                  <a:lnTo>
                    <a:pt x="1284" y="5208"/>
                  </a:lnTo>
                  <a:cubicBezTo>
                    <a:pt x="1342" y="5266"/>
                    <a:pt x="1370" y="5346"/>
                    <a:pt x="1359" y="5421"/>
                  </a:cubicBezTo>
                  <a:lnTo>
                    <a:pt x="1330" y="5692"/>
                  </a:lnTo>
                  <a:cubicBezTo>
                    <a:pt x="1319" y="5789"/>
                    <a:pt x="1370" y="5882"/>
                    <a:pt x="1445" y="5939"/>
                  </a:cubicBezTo>
                  <a:cubicBezTo>
                    <a:pt x="1560" y="6020"/>
                    <a:pt x="1687" y="6094"/>
                    <a:pt x="1813" y="6152"/>
                  </a:cubicBezTo>
                  <a:cubicBezTo>
                    <a:pt x="1900" y="6192"/>
                    <a:pt x="2009" y="6187"/>
                    <a:pt x="2090" y="6129"/>
                  </a:cubicBezTo>
                  <a:lnTo>
                    <a:pt x="2303" y="5968"/>
                  </a:lnTo>
                  <a:cubicBezTo>
                    <a:pt x="2366" y="5922"/>
                    <a:pt x="2446" y="5905"/>
                    <a:pt x="2527" y="5928"/>
                  </a:cubicBezTo>
                  <a:lnTo>
                    <a:pt x="2527" y="5928"/>
                  </a:lnTo>
                  <a:cubicBezTo>
                    <a:pt x="2608" y="5951"/>
                    <a:pt x="2671" y="5997"/>
                    <a:pt x="2700" y="6077"/>
                  </a:cubicBezTo>
                  <a:lnTo>
                    <a:pt x="2809" y="6325"/>
                  </a:lnTo>
                  <a:cubicBezTo>
                    <a:pt x="2844" y="6411"/>
                    <a:pt x="2930" y="6474"/>
                    <a:pt x="3028" y="6480"/>
                  </a:cubicBezTo>
                  <a:cubicBezTo>
                    <a:pt x="3103" y="6486"/>
                    <a:pt x="3172" y="6486"/>
                    <a:pt x="3246" y="6486"/>
                  </a:cubicBezTo>
                  <a:cubicBezTo>
                    <a:pt x="3315" y="6486"/>
                    <a:pt x="3390" y="6486"/>
                    <a:pt x="3459" y="6480"/>
                  </a:cubicBezTo>
                  <a:cubicBezTo>
                    <a:pt x="3563" y="6474"/>
                    <a:pt x="3643" y="6417"/>
                    <a:pt x="3684" y="6325"/>
                  </a:cubicBezTo>
                  <a:lnTo>
                    <a:pt x="3793" y="6077"/>
                  </a:lnTo>
                  <a:cubicBezTo>
                    <a:pt x="3822" y="6008"/>
                    <a:pt x="3885" y="5951"/>
                    <a:pt x="3966" y="5928"/>
                  </a:cubicBezTo>
                  <a:lnTo>
                    <a:pt x="3966" y="5928"/>
                  </a:lnTo>
                  <a:cubicBezTo>
                    <a:pt x="4046" y="5905"/>
                    <a:pt x="4121" y="5922"/>
                    <a:pt x="4190" y="5968"/>
                  </a:cubicBezTo>
                  <a:lnTo>
                    <a:pt x="4403" y="6129"/>
                  </a:lnTo>
                  <a:cubicBezTo>
                    <a:pt x="4484" y="6187"/>
                    <a:pt x="4593" y="6198"/>
                    <a:pt x="4679" y="6152"/>
                  </a:cubicBezTo>
                  <a:cubicBezTo>
                    <a:pt x="4806" y="6083"/>
                    <a:pt x="4927" y="6014"/>
                    <a:pt x="5048" y="5939"/>
                  </a:cubicBezTo>
                  <a:cubicBezTo>
                    <a:pt x="5122" y="5882"/>
                    <a:pt x="5174" y="5789"/>
                    <a:pt x="5163" y="5692"/>
                  </a:cubicBezTo>
                  <a:lnTo>
                    <a:pt x="5134" y="5421"/>
                  </a:lnTo>
                  <a:cubicBezTo>
                    <a:pt x="5122" y="5346"/>
                    <a:pt x="5151" y="5266"/>
                    <a:pt x="5209" y="5208"/>
                  </a:cubicBezTo>
                  <a:lnTo>
                    <a:pt x="5209" y="5208"/>
                  </a:lnTo>
                  <a:cubicBezTo>
                    <a:pt x="5266" y="5151"/>
                    <a:pt x="5347" y="5122"/>
                    <a:pt x="5427" y="5128"/>
                  </a:cubicBezTo>
                  <a:lnTo>
                    <a:pt x="5692" y="5156"/>
                  </a:lnTo>
                  <a:cubicBezTo>
                    <a:pt x="5796" y="5174"/>
                    <a:pt x="5888" y="5122"/>
                    <a:pt x="5945" y="5041"/>
                  </a:cubicBezTo>
                  <a:cubicBezTo>
                    <a:pt x="6026" y="4926"/>
                    <a:pt x="6095" y="4805"/>
                    <a:pt x="6153" y="4673"/>
                  </a:cubicBezTo>
                  <a:cubicBezTo>
                    <a:pt x="6199" y="4587"/>
                    <a:pt x="6187" y="4483"/>
                    <a:pt x="6130" y="4403"/>
                  </a:cubicBezTo>
                  <a:lnTo>
                    <a:pt x="5974" y="4184"/>
                  </a:lnTo>
                  <a:cubicBezTo>
                    <a:pt x="5922" y="4121"/>
                    <a:pt x="5911" y="4040"/>
                    <a:pt x="5928" y="3965"/>
                  </a:cubicBezTo>
                  <a:lnTo>
                    <a:pt x="5928" y="3965"/>
                  </a:lnTo>
                  <a:cubicBezTo>
                    <a:pt x="5951" y="3885"/>
                    <a:pt x="6003" y="3821"/>
                    <a:pt x="6084" y="3793"/>
                  </a:cubicBezTo>
                  <a:lnTo>
                    <a:pt x="6325" y="3683"/>
                  </a:lnTo>
                  <a:cubicBezTo>
                    <a:pt x="6412" y="3649"/>
                    <a:pt x="6475" y="3562"/>
                    <a:pt x="6486" y="3459"/>
                  </a:cubicBezTo>
                  <a:cubicBezTo>
                    <a:pt x="6492" y="3390"/>
                    <a:pt x="6492" y="3315"/>
                    <a:pt x="6492" y="3246"/>
                  </a:cubicBezTo>
                  <a:cubicBezTo>
                    <a:pt x="6492" y="3171"/>
                    <a:pt x="6486" y="3102"/>
                    <a:pt x="6486" y="3027"/>
                  </a:cubicBezTo>
                  <a:close/>
                  <a:moveTo>
                    <a:pt x="3246" y="4368"/>
                  </a:moveTo>
                  <a:cubicBezTo>
                    <a:pt x="2625" y="4368"/>
                    <a:pt x="2124" y="3862"/>
                    <a:pt x="2124" y="3246"/>
                  </a:cubicBezTo>
                  <a:cubicBezTo>
                    <a:pt x="2124" y="2624"/>
                    <a:pt x="2625" y="2124"/>
                    <a:pt x="3246" y="2124"/>
                  </a:cubicBezTo>
                  <a:cubicBezTo>
                    <a:pt x="3868" y="2124"/>
                    <a:pt x="4369" y="2624"/>
                    <a:pt x="4369" y="3246"/>
                  </a:cubicBezTo>
                  <a:cubicBezTo>
                    <a:pt x="4369" y="3862"/>
                    <a:pt x="3868" y="4368"/>
                    <a:pt x="3246" y="4368"/>
                  </a:cubicBezTo>
                  <a:close/>
                </a:path>
              </a:pathLst>
            </a:custGeom>
            <a:solidFill>
              <a:srgbClr val="134F5C">
                <a:alpha val="56600"/>
              </a:srgbClr>
            </a:solidFill>
            <a:ln w="19050" cap="flat" cmpd="sng">
              <a:solidFill>
                <a:schemeClr val="lt2"/>
              </a:solidFill>
              <a:prstDash val="solid"/>
              <a:miter lim="575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36">
              <a:extLst>
                <a:ext uri="{FF2B5EF4-FFF2-40B4-BE49-F238E27FC236}">
                  <a16:creationId xmlns:a16="http://schemas.microsoft.com/office/drawing/2014/main" id="{AE101BD8-FFD7-52CA-E640-2A9FBFCE39A0}"/>
                </a:ext>
              </a:extLst>
            </p:cNvPr>
            <p:cNvSpPr/>
            <p:nvPr/>
          </p:nvSpPr>
          <p:spPr>
            <a:xfrm>
              <a:off x="5504532" y="4432120"/>
              <a:ext cx="3102092" cy="126184"/>
            </a:xfrm>
            <a:custGeom>
              <a:avLst/>
              <a:gdLst/>
              <a:ahLst/>
              <a:cxnLst/>
              <a:rect l="l" t="t" r="r" b="b"/>
              <a:pathLst>
                <a:path w="48848" h="1987" extrusionOk="0">
                  <a:moveTo>
                    <a:pt x="48848" y="996"/>
                  </a:moveTo>
                  <a:cubicBezTo>
                    <a:pt x="48848" y="1543"/>
                    <a:pt x="37914" y="1986"/>
                    <a:pt x="24424" y="1986"/>
                  </a:cubicBezTo>
                  <a:cubicBezTo>
                    <a:pt x="10935" y="1986"/>
                    <a:pt x="1" y="1543"/>
                    <a:pt x="1" y="996"/>
                  </a:cubicBezTo>
                  <a:cubicBezTo>
                    <a:pt x="1" y="450"/>
                    <a:pt x="10935" y="1"/>
                    <a:pt x="24424" y="1"/>
                  </a:cubicBezTo>
                  <a:cubicBezTo>
                    <a:pt x="37914" y="1"/>
                    <a:pt x="48848" y="450"/>
                    <a:pt x="48848" y="996"/>
                  </a:cubicBezTo>
                  <a:close/>
                </a:path>
              </a:pathLst>
            </a:custGeom>
            <a:solidFill>
              <a:srgbClr val="134F5C">
                <a:alpha val="32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72" name="Google Shape;472;p36">
              <a:extLst>
                <a:ext uri="{FF2B5EF4-FFF2-40B4-BE49-F238E27FC236}">
                  <a16:creationId xmlns:a16="http://schemas.microsoft.com/office/drawing/2014/main" id="{4A2835B6-1C02-C094-D066-5ACBCD0517C4}"/>
                </a:ext>
              </a:extLst>
            </p:cNvPr>
            <p:cNvGrpSpPr/>
            <p:nvPr/>
          </p:nvGrpSpPr>
          <p:grpSpPr>
            <a:xfrm>
              <a:off x="5836805" y="2286450"/>
              <a:ext cx="2491776" cy="2195831"/>
              <a:chOff x="5450286" y="1617112"/>
              <a:chExt cx="3026938" cy="2667433"/>
            </a:xfrm>
          </p:grpSpPr>
          <p:sp>
            <p:nvSpPr>
              <p:cNvPr id="473" name="Google Shape;473;p36">
                <a:extLst>
                  <a:ext uri="{FF2B5EF4-FFF2-40B4-BE49-F238E27FC236}">
                    <a16:creationId xmlns:a16="http://schemas.microsoft.com/office/drawing/2014/main" id="{F82A3850-4572-6B13-DE22-44545188D487}"/>
                  </a:ext>
                </a:extLst>
              </p:cNvPr>
              <p:cNvSpPr/>
              <p:nvPr/>
            </p:nvSpPr>
            <p:spPr>
              <a:xfrm>
                <a:off x="6264500" y="3865802"/>
                <a:ext cx="1398099" cy="418743"/>
              </a:xfrm>
              <a:custGeom>
                <a:avLst/>
                <a:gdLst/>
                <a:ahLst/>
                <a:cxnLst/>
                <a:rect l="l" t="t" r="r" b="b"/>
                <a:pathLst>
                  <a:path w="18123" h="5428" extrusionOk="0">
                    <a:moveTo>
                      <a:pt x="14836" y="2838"/>
                    </a:moveTo>
                    <a:cubicBezTo>
                      <a:pt x="14652" y="2130"/>
                      <a:pt x="14255" y="0"/>
                      <a:pt x="14255" y="0"/>
                    </a:cubicBezTo>
                    <a:lnTo>
                      <a:pt x="3868" y="0"/>
                    </a:lnTo>
                    <a:cubicBezTo>
                      <a:pt x="3868" y="0"/>
                      <a:pt x="3476" y="2130"/>
                      <a:pt x="3286" y="2838"/>
                    </a:cubicBezTo>
                    <a:cubicBezTo>
                      <a:pt x="3004" y="3896"/>
                      <a:pt x="1819" y="4616"/>
                      <a:pt x="541" y="4616"/>
                    </a:cubicBezTo>
                    <a:lnTo>
                      <a:pt x="541" y="4616"/>
                    </a:lnTo>
                    <a:cubicBezTo>
                      <a:pt x="242" y="4616"/>
                      <a:pt x="0" y="4817"/>
                      <a:pt x="0" y="5065"/>
                    </a:cubicBezTo>
                    <a:lnTo>
                      <a:pt x="0" y="5427"/>
                    </a:lnTo>
                    <a:lnTo>
                      <a:pt x="18122" y="5427"/>
                    </a:lnTo>
                    <a:lnTo>
                      <a:pt x="18122" y="5065"/>
                    </a:lnTo>
                    <a:cubicBezTo>
                      <a:pt x="18122" y="4817"/>
                      <a:pt x="17881" y="4616"/>
                      <a:pt x="17581" y="4616"/>
                    </a:cubicBezTo>
                    <a:lnTo>
                      <a:pt x="17581" y="4616"/>
                    </a:lnTo>
                    <a:cubicBezTo>
                      <a:pt x="16310" y="4616"/>
                      <a:pt x="15118" y="3896"/>
                      <a:pt x="14836" y="283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" name="Google Shape;474;p36">
                <a:extLst>
                  <a:ext uri="{FF2B5EF4-FFF2-40B4-BE49-F238E27FC236}">
                    <a16:creationId xmlns:a16="http://schemas.microsoft.com/office/drawing/2014/main" id="{E04435C9-E09E-FD2C-EF5D-E72B87390991}"/>
                  </a:ext>
                </a:extLst>
              </p:cNvPr>
              <p:cNvSpPr/>
              <p:nvPr/>
            </p:nvSpPr>
            <p:spPr>
              <a:xfrm>
                <a:off x="5450286" y="1617112"/>
                <a:ext cx="3026938" cy="2265594"/>
              </a:xfrm>
              <a:custGeom>
                <a:avLst/>
                <a:gdLst/>
                <a:ahLst/>
                <a:cxnLst/>
                <a:rect l="l" t="t" r="r" b="b"/>
                <a:pathLst>
                  <a:path w="39237" h="29368" extrusionOk="0">
                    <a:moveTo>
                      <a:pt x="38477" y="29367"/>
                    </a:moveTo>
                    <a:lnTo>
                      <a:pt x="754" y="29367"/>
                    </a:lnTo>
                    <a:cubicBezTo>
                      <a:pt x="340" y="29367"/>
                      <a:pt x="0" y="29028"/>
                      <a:pt x="0" y="28613"/>
                    </a:cubicBezTo>
                    <a:lnTo>
                      <a:pt x="0" y="760"/>
                    </a:lnTo>
                    <a:cubicBezTo>
                      <a:pt x="0" y="340"/>
                      <a:pt x="340" y="0"/>
                      <a:pt x="754" y="0"/>
                    </a:cubicBezTo>
                    <a:lnTo>
                      <a:pt x="38477" y="0"/>
                    </a:lnTo>
                    <a:cubicBezTo>
                      <a:pt x="38897" y="0"/>
                      <a:pt x="39236" y="340"/>
                      <a:pt x="39236" y="760"/>
                    </a:cubicBezTo>
                    <a:lnTo>
                      <a:pt x="39236" y="28613"/>
                    </a:lnTo>
                    <a:cubicBezTo>
                      <a:pt x="39236" y="29028"/>
                      <a:pt x="38897" y="29367"/>
                      <a:pt x="38477" y="2936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" name="Google Shape;475;p36">
                <a:extLst>
                  <a:ext uri="{FF2B5EF4-FFF2-40B4-BE49-F238E27FC236}">
                    <a16:creationId xmlns:a16="http://schemas.microsoft.com/office/drawing/2014/main" id="{E6EF2E99-823E-17B5-925A-541D613185B0}"/>
                  </a:ext>
                </a:extLst>
              </p:cNvPr>
              <p:cNvSpPr/>
              <p:nvPr/>
            </p:nvSpPr>
            <p:spPr>
              <a:xfrm>
                <a:off x="5450286" y="1617112"/>
                <a:ext cx="3026938" cy="2039174"/>
              </a:xfrm>
              <a:custGeom>
                <a:avLst/>
                <a:gdLst/>
                <a:ahLst/>
                <a:cxnLst/>
                <a:rect l="l" t="t" r="r" b="b"/>
                <a:pathLst>
                  <a:path w="39237" h="26433" extrusionOk="0">
                    <a:moveTo>
                      <a:pt x="39236" y="26432"/>
                    </a:moveTo>
                    <a:lnTo>
                      <a:pt x="39236" y="1238"/>
                    </a:lnTo>
                    <a:cubicBezTo>
                      <a:pt x="39236" y="559"/>
                      <a:pt x="38678" y="0"/>
                      <a:pt x="37999" y="0"/>
                    </a:cubicBezTo>
                    <a:lnTo>
                      <a:pt x="1237" y="0"/>
                    </a:lnTo>
                    <a:cubicBezTo>
                      <a:pt x="553" y="0"/>
                      <a:pt x="0" y="559"/>
                      <a:pt x="0" y="1238"/>
                    </a:cubicBezTo>
                    <a:lnTo>
                      <a:pt x="0" y="2643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" name="Google Shape;476;p36">
                <a:extLst>
                  <a:ext uri="{FF2B5EF4-FFF2-40B4-BE49-F238E27FC236}">
                    <a16:creationId xmlns:a16="http://schemas.microsoft.com/office/drawing/2014/main" id="{E71F84D7-5357-7F3C-5AAF-4F02693EF1E2}"/>
                  </a:ext>
                </a:extLst>
              </p:cNvPr>
              <p:cNvSpPr/>
              <p:nvPr/>
            </p:nvSpPr>
            <p:spPr>
              <a:xfrm>
                <a:off x="5563461" y="1742322"/>
                <a:ext cx="2799669" cy="1789224"/>
              </a:xfrm>
              <a:custGeom>
                <a:avLst/>
                <a:gdLst/>
                <a:ahLst/>
                <a:cxnLst/>
                <a:rect l="l" t="t" r="r" b="b"/>
                <a:pathLst>
                  <a:path w="36291" h="23193" extrusionOk="0">
                    <a:moveTo>
                      <a:pt x="1" y="0"/>
                    </a:moveTo>
                    <a:lnTo>
                      <a:pt x="36290" y="0"/>
                    </a:lnTo>
                    <a:lnTo>
                      <a:pt x="36290" y="23192"/>
                    </a:lnTo>
                    <a:lnTo>
                      <a:pt x="1" y="23192"/>
                    </a:lnTo>
                    <a:close/>
                  </a:path>
                </a:pathLst>
              </a:custGeom>
              <a:solidFill>
                <a:srgbClr val="21212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" name="Google Shape;477;p36">
                <a:extLst>
                  <a:ext uri="{FF2B5EF4-FFF2-40B4-BE49-F238E27FC236}">
                    <a16:creationId xmlns:a16="http://schemas.microsoft.com/office/drawing/2014/main" id="{34CD0DE8-09D2-6FB4-F30E-EE6D1BAF88D0}"/>
                  </a:ext>
                </a:extLst>
              </p:cNvPr>
              <p:cNvSpPr/>
              <p:nvPr/>
            </p:nvSpPr>
            <p:spPr>
              <a:xfrm>
                <a:off x="5572333" y="1751194"/>
                <a:ext cx="2781926" cy="1771403"/>
              </a:xfrm>
              <a:custGeom>
                <a:avLst/>
                <a:gdLst/>
                <a:ahLst/>
                <a:cxnLst/>
                <a:rect l="l" t="t" r="r" b="b"/>
                <a:pathLst>
                  <a:path w="36061" h="22962" extrusionOk="0">
                    <a:moveTo>
                      <a:pt x="1" y="22962"/>
                    </a:moveTo>
                    <a:lnTo>
                      <a:pt x="1" y="0"/>
                    </a:lnTo>
                    <a:lnTo>
                      <a:pt x="36060" y="0"/>
                    </a:lnTo>
                    <a:lnTo>
                      <a:pt x="36060" y="22962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78" name="Google Shape;478;p36">
              <a:extLst>
                <a:ext uri="{FF2B5EF4-FFF2-40B4-BE49-F238E27FC236}">
                  <a16:creationId xmlns:a16="http://schemas.microsoft.com/office/drawing/2014/main" id="{9AC08CB4-7932-0113-474E-526681DBBB7E}"/>
                </a:ext>
              </a:extLst>
            </p:cNvPr>
            <p:cNvGrpSpPr/>
            <p:nvPr/>
          </p:nvGrpSpPr>
          <p:grpSpPr>
            <a:xfrm>
              <a:off x="6080934" y="2562938"/>
              <a:ext cx="588467" cy="576350"/>
              <a:chOff x="5608702" y="2132055"/>
              <a:chExt cx="956079" cy="936392"/>
            </a:xfrm>
          </p:grpSpPr>
          <p:grpSp>
            <p:nvGrpSpPr>
              <p:cNvPr id="479" name="Google Shape;479;p36">
                <a:extLst>
                  <a:ext uri="{FF2B5EF4-FFF2-40B4-BE49-F238E27FC236}">
                    <a16:creationId xmlns:a16="http://schemas.microsoft.com/office/drawing/2014/main" id="{0A3EF747-9E0B-37B0-42CF-46EBE7C3A4DC}"/>
                  </a:ext>
                </a:extLst>
              </p:cNvPr>
              <p:cNvGrpSpPr/>
              <p:nvPr/>
            </p:nvGrpSpPr>
            <p:grpSpPr>
              <a:xfrm>
                <a:off x="5608702" y="2132055"/>
                <a:ext cx="956079" cy="936392"/>
                <a:chOff x="5194542" y="1480793"/>
                <a:chExt cx="1161418" cy="1137503"/>
              </a:xfrm>
            </p:grpSpPr>
            <p:sp>
              <p:nvSpPr>
                <p:cNvPr id="480" name="Google Shape;480;p36">
                  <a:extLst>
                    <a:ext uri="{FF2B5EF4-FFF2-40B4-BE49-F238E27FC236}">
                      <a16:creationId xmlns:a16="http://schemas.microsoft.com/office/drawing/2014/main" id="{072B3D61-8F6B-BBC4-B7A7-56C3E1994320}"/>
                    </a:ext>
                  </a:extLst>
                </p:cNvPr>
                <p:cNvSpPr/>
                <p:nvPr/>
              </p:nvSpPr>
              <p:spPr>
                <a:xfrm>
                  <a:off x="5194542" y="1480793"/>
                  <a:ext cx="1161418" cy="11375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55" h="14745" extrusionOk="0">
                      <a:moveTo>
                        <a:pt x="13806" y="14744"/>
                      </a:moveTo>
                      <a:cubicBezTo>
                        <a:pt x="13697" y="14744"/>
                        <a:pt x="13593" y="14733"/>
                        <a:pt x="13495" y="14704"/>
                      </a:cubicBezTo>
                      <a:lnTo>
                        <a:pt x="10451" y="13870"/>
                      </a:lnTo>
                      <a:cubicBezTo>
                        <a:pt x="9473" y="14342"/>
                        <a:pt x="8379" y="14589"/>
                        <a:pt x="7292" y="14589"/>
                      </a:cubicBezTo>
                      <a:cubicBezTo>
                        <a:pt x="3275" y="14589"/>
                        <a:pt x="0" y="11315"/>
                        <a:pt x="0" y="7292"/>
                      </a:cubicBezTo>
                      <a:cubicBezTo>
                        <a:pt x="0" y="3269"/>
                        <a:pt x="3275" y="1"/>
                        <a:pt x="7292" y="1"/>
                      </a:cubicBezTo>
                      <a:cubicBezTo>
                        <a:pt x="11314" y="1"/>
                        <a:pt x="14589" y="3275"/>
                        <a:pt x="14589" y="7292"/>
                      </a:cubicBezTo>
                      <a:cubicBezTo>
                        <a:pt x="14589" y="8437"/>
                        <a:pt x="14313" y="9577"/>
                        <a:pt x="13806" y="10589"/>
                      </a:cubicBezTo>
                      <a:lnTo>
                        <a:pt x="14882" y="13122"/>
                      </a:lnTo>
                      <a:cubicBezTo>
                        <a:pt x="15055" y="13530"/>
                        <a:pt x="14986" y="14014"/>
                        <a:pt x="14687" y="14353"/>
                      </a:cubicBezTo>
                      <a:cubicBezTo>
                        <a:pt x="14456" y="14601"/>
                        <a:pt x="14140" y="14744"/>
                        <a:pt x="13806" y="14744"/>
                      </a:cubicBezTo>
                      <a:close/>
                      <a:moveTo>
                        <a:pt x="10445" y="13749"/>
                      </a:moveTo>
                      <a:lnTo>
                        <a:pt x="13524" y="14595"/>
                      </a:lnTo>
                      <a:cubicBezTo>
                        <a:pt x="13616" y="14624"/>
                        <a:pt x="13708" y="14629"/>
                        <a:pt x="13806" y="14629"/>
                      </a:cubicBezTo>
                      <a:cubicBezTo>
                        <a:pt x="14105" y="14629"/>
                        <a:pt x="14399" y="14503"/>
                        <a:pt x="14600" y="14273"/>
                      </a:cubicBezTo>
                      <a:cubicBezTo>
                        <a:pt x="14871" y="13968"/>
                        <a:pt x="14940" y="13530"/>
                        <a:pt x="14784" y="13156"/>
                      </a:cubicBezTo>
                      <a:lnTo>
                        <a:pt x="13680" y="10572"/>
                      </a:lnTo>
                      <a:lnTo>
                        <a:pt x="13697" y="10555"/>
                      </a:lnTo>
                      <a:cubicBezTo>
                        <a:pt x="14209" y="9548"/>
                        <a:pt x="14479" y="8414"/>
                        <a:pt x="14479" y="7286"/>
                      </a:cubicBezTo>
                      <a:cubicBezTo>
                        <a:pt x="14479" y="3333"/>
                        <a:pt x="11257" y="110"/>
                        <a:pt x="7297" y="110"/>
                      </a:cubicBezTo>
                      <a:cubicBezTo>
                        <a:pt x="3344" y="110"/>
                        <a:pt x="121" y="3333"/>
                        <a:pt x="121" y="7286"/>
                      </a:cubicBezTo>
                      <a:cubicBezTo>
                        <a:pt x="121" y="11245"/>
                        <a:pt x="3344" y="14468"/>
                        <a:pt x="7297" y="14468"/>
                      </a:cubicBezTo>
                      <a:cubicBezTo>
                        <a:pt x="8379" y="14468"/>
                        <a:pt x="9455" y="14215"/>
                        <a:pt x="10428" y="13749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1905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1" name="Google Shape;481;p36">
                  <a:extLst>
                    <a:ext uri="{FF2B5EF4-FFF2-40B4-BE49-F238E27FC236}">
                      <a16:creationId xmlns:a16="http://schemas.microsoft.com/office/drawing/2014/main" id="{FE93C507-6C20-E52A-1E22-8D3789B8FA06}"/>
                    </a:ext>
                  </a:extLst>
                </p:cNvPr>
                <p:cNvSpPr/>
                <p:nvPr/>
              </p:nvSpPr>
              <p:spPr>
                <a:xfrm>
                  <a:off x="5285576" y="1571827"/>
                  <a:ext cx="974110" cy="9567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27" h="12402" extrusionOk="0">
                      <a:moveTo>
                        <a:pt x="12626" y="12402"/>
                      </a:moveTo>
                      <a:lnTo>
                        <a:pt x="11320" y="9346"/>
                      </a:lnTo>
                      <a:cubicBezTo>
                        <a:pt x="11907" y="8408"/>
                        <a:pt x="12241" y="7303"/>
                        <a:pt x="12241" y="6123"/>
                      </a:cubicBezTo>
                      <a:cubicBezTo>
                        <a:pt x="12241" y="2740"/>
                        <a:pt x="9501" y="0"/>
                        <a:pt x="6123" y="0"/>
                      </a:cubicBezTo>
                      <a:cubicBezTo>
                        <a:pt x="2739" y="0"/>
                        <a:pt x="0" y="2740"/>
                        <a:pt x="0" y="6123"/>
                      </a:cubicBezTo>
                      <a:cubicBezTo>
                        <a:pt x="0" y="9502"/>
                        <a:pt x="2739" y="12241"/>
                        <a:pt x="6123" y="12241"/>
                      </a:cubicBezTo>
                      <a:cubicBezTo>
                        <a:pt x="7222" y="12241"/>
                        <a:pt x="8258" y="11947"/>
                        <a:pt x="9150" y="1144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82" name="Google Shape;482;p36">
                <a:extLst>
                  <a:ext uri="{FF2B5EF4-FFF2-40B4-BE49-F238E27FC236}">
                    <a16:creationId xmlns:a16="http://schemas.microsoft.com/office/drawing/2014/main" id="{D355EBBF-213B-AC0A-42FF-6A6300660A7B}"/>
                  </a:ext>
                </a:extLst>
              </p:cNvPr>
              <p:cNvSpPr/>
              <p:nvPr/>
            </p:nvSpPr>
            <p:spPr>
              <a:xfrm>
                <a:off x="5863051" y="2445274"/>
                <a:ext cx="400272" cy="322732"/>
              </a:xfrm>
              <a:custGeom>
                <a:avLst/>
                <a:gdLst/>
                <a:ahLst/>
                <a:cxnLst/>
                <a:rect l="l" t="t" r="r" b="b"/>
                <a:pathLst>
                  <a:path w="6303" h="5082" extrusionOk="0">
                    <a:moveTo>
                      <a:pt x="4489" y="0"/>
                    </a:moveTo>
                    <a:lnTo>
                      <a:pt x="5232" y="0"/>
                    </a:lnTo>
                    <a:cubicBezTo>
                      <a:pt x="5819" y="0"/>
                      <a:pt x="6302" y="484"/>
                      <a:pt x="6302" y="1077"/>
                    </a:cubicBezTo>
                    <a:lnTo>
                      <a:pt x="6302" y="2889"/>
                    </a:lnTo>
                    <a:lnTo>
                      <a:pt x="6302" y="2901"/>
                    </a:lnTo>
                    <a:cubicBezTo>
                      <a:pt x="6302" y="4104"/>
                      <a:pt x="5330" y="5076"/>
                      <a:pt x="4133" y="5076"/>
                    </a:cubicBezTo>
                    <a:lnTo>
                      <a:pt x="3425" y="5076"/>
                    </a:lnTo>
                    <a:lnTo>
                      <a:pt x="3425" y="4104"/>
                    </a:lnTo>
                    <a:cubicBezTo>
                      <a:pt x="4196" y="4104"/>
                      <a:pt x="4432" y="3425"/>
                      <a:pt x="4495" y="2878"/>
                    </a:cubicBezTo>
                    <a:lnTo>
                      <a:pt x="4495" y="2878"/>
                    </a:lnTo>
                    <a:cubicBezTo>
                      <a:pt x="3908" y="2878"/>
                      <a:pt x="3425" y="2400"/>
                      <a:pt x="3425" y="1807"/>
                    </a:cubicBezTo>
                    <a:lnTo>
                      <a:pt x="3425" y="1077"/>
                    </a:lnTo>
                    <a:cubicBezTo>
                      <a:pt x="3419" y="484"/>
                      <a:pt x="3902" y="0"/>
                      <a:pt x="4489" y="0"/>
                    </a:cubicBezTo>
                    <a:close/>
                    <a:moveTo>
                      <a:pt x="1077" y="2889"/>
                    </a:moveTo>
                    <a:lnTo>
                      <a:pt x="1077" y="2889"/>
                    </a:lnTo>
                    <a:cubicBezTo>
                      <a:pt x="1014" y="3436"/>
                      <a:pt x="778" y="4109"/>
                      <a:pt x="6" y="4109"/>
                    </a:cubicBezTo>
                    <a:lnTo>
                      <a:pt x="6" y="5082"/>
                    </a:lnTo>
                    <a:lnTo>
                      <a:pt x="714" y="5082"/>
                    </a:lnTo>
                    <a:cubicBezTo>
                      <a:pt x="1917" y="5082"/>
                      <a:pt x="2884" y="4109"/>
                      <a:pt x="2884" y="2907"/>
                    </a:cubicBezTo>
                    <a:lnTo>
                      <a:pt x="2884" y="2895"/>
                    </a:lnTo>
                    <a:lnTo>
                      <a:pt x="2884" y="1077"/>
                    </a:lnTo>
                    <a:cubicBezTo>
                      <a:pt x="2884" y="484"/>
                      <a:pt x="2406" y="0"/>
                      <a:pt x="1813" y="0"/>
                    </a:cubicBezTo>
                    <a:lnTo>
                      <a:pt x="1071" y="0"/>
                    </a:lnTo>
                    <a:cubicBezTo>
                      <a:pt x="484" y="0"/>
                      <a:pt x="1" y="484"/>
                      <a:pt x="1" y="1077"/>
                    </a:cubicBezTo>
                    <a:lnTo>
                      <a:pt x="1" y="1813"/>
                    </a:lnTo>
                    <a:cubicBezTo>
                      <a:pt x="6" y="2406"/>
                      <a:pt x="490" y="2889"/>
                      <a:pt x="1077" y="2889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83" name="Google Shape;483;p36">
              <a:extLst>
                <a:ext uri="{FF2B5EF4-FFF2-40B4-BE49-F238E27FC236}">
                  <a16:creationId xmlns:a16="http://schemas.microsoft.com/office/drawing/2014/main" id="{BF06A02B-0B05-4B13-ADEF-EC5F045FFA28}"/>
                </a:ext>
              </a:extLst>
            </p:cNvPr>
            <p:cNvGrpSpPr/>
            <p:nvPr/>
          </p:nvGrpSpPr>
          <p:grpSpPr>
            <a:xfrm>
              <a:off x="6420935" y="3158641"/>
              <a:ext cx="655117" cy="641505"/>
              <a:chOff x="6224520" y="2766314"/>
              <a:chExt cx="953591" cy="933778"/>
            </a:xfrm>
          </p:grpSpPr>
          <p:sp>
            <p:nvSpPr>
              <p:cNvPr id="484" name="Google Shape;484;p36">
                <a:extLst>
                  <a:ext uri="{FF2B5EF4-FFF2-40B4-BE49-F238E27FC236}">
                    <a16:creationId xmlns:a16="http://schemas.microsoft.com/office/drawing/2014/main" id="{B80FE3DC-9CBE-7971-318C-DB06395F7D07}"/>
                  </a:ext>
                </a:extLst>
              </p:cNvPr>
              <p:cNvSpPr/>
              <p:nvPr/>
            </p:nvSpPr>
            <p:spPr>
              <a:xfrm>
                <a:off x="6224520" y="2766314"/>
                <a:ext cx="953591" cy="933778"/>
              </a:xfrm>
              <a:custGeom>
                <a:avLst/>
                <a:gdLst/>
                <a:ahLst/>
                <a:cxnLst/>
                <a:rect l="l" t="t" r="r" b="b"/>
                <a:pathLst>
                  <a:path w="15016" h="14704" extrusionOk="0">
                    <a:moveTo>
                      <a:pt x="369" y="14301"/>
                    </a:moveTo>
                    <a:cubicBezTo>
                      <a:pt x="76" y="13962"/>
                      <a:pt x="1" y="13490"/>
                      <a:pt x="174" y="13075"/>
                    </a:cubicBezTo>
                    <a:lnTo>
                      <a:pt x="1255" y="10549"/>
                    </a:lnTo>
                    <a:cubicBezTo>
                      <a:pt x="743" y="9536"/>
                      <a:pt x="473" y="8408"/>
                      <a:pt x="473" y="7269"/>
                    </a:cubicBezTo>
                    <a:cubicBezTo>
                      <a:pt x="473" y="3263"/>
                      <a:pt x="3730" y="0"/>
                      <a:pt x="7741" y="0"/>
                    </a:cubicBezTo>
                    <a:cubicBezTo>
                      <a:pt x="11758" y="0"/>
                      <a:pt x="15015" y="3258"/>
                      <a:pt x="15015" y="7269"/>
                    </a:cubicBezTo>
                    <a:cubicBezTo>
                      <a:pt x="15015" y="11280"/>
                      <a:pt x="11758" y="14543"/>
                      <a:pt x="7741" y="14543"/>
                    </a:cubicBezTo>
                    <a:cubicBezTo>
                      <a:pt x="6659" y="14543"/>
                      <a:pt x="5572" y="14290"/>
                      <a:pt x="4593" y="13823"/>
                    </a:cubicBezTo>
                    <a:lnTo>
                      <a:pt x="1566" y="14658"/>
                    </a:lnTo>
                    <a:cubicBezTo>
                      <a:pt x="1463" y="14687"/>
                      <a:pt x="1353" y="14704"/>
                      <a:pt x="1255" y="14704"/>
                    </a:cubicBezTo>
                    <a:cubicBezTo>
                      <a:pt x="910" y="14698"/>
                      <a:pt x="588" y="14554"/>
                      <a:pt x="369" y="14301"/>
                    </a:cubicBezTo>
                    <a:close/>
                    <a:moveTo>
                      <a:pt x="4616" y="13708"/>
                    </a:moveTo>
                    <a:cubicBezTo>
                      <a:pt x="5577" y="14180"/>
                      <a:pt x="6659" y="14428"/>
                      <a:pt x="7735" y="14428"/>
                    </a:cubicBezTo>
                    <a:cubicBezTo>
                      <a:pt x="11683" y="14428"/>
                      <a:pt x="14894" y="11222"/>
                      <a:pt x="14894" y="7274"/>
                    </a:cubicBezTo>
                    <a:cubicBezTo>
                      <a:pt x="14894" y="3321"/>
                      <a:pt x="11683" y="115"/>
                      <a:pt x="7735" y="115"/>
                    </a:cubicBezTo>
                    <a:cubicBezTo>
                      <a:pt x="3788" y="115"/>
                      <a:pt x="576" y="3321"/>
                      <a:pt x="576" y="7274"/>
                    </a:cubicBezTo>
                    <a:cubicBezTo>
                      <a:pt x="576" y="8402"/>
                      <a:pt x="853" y="9525"/>
                      <a:pt x="1365" y="10526"/>
                    </a:cubicBezTo>
                    <a:lnTo>
                      <a:pt x="1376" y="10543"/>
                    </a:lnTo>
                    <a:lnTo>
                      <a:pt x="283" y="13116"/>
                    </a:lnTo>
                    <a:cubicBezTo>
                      <a:pt x="128" y="13490"/>
                      <a:pt x="197" y="13921"/>
                      <a:pt x="461" y="14221"/>
                    </a:cubicBezTo>
                    <a:cubicBezTo>
                      <a:pt x="663" y="14451"/>
                      <a:pt x="950" y="14583"/>
                      <a:pt x="1255" y="14583"/>
                    </a:cubicBezTo>
                    <a:cubicBezTo>
                      <a:pt x="1348" y="14583"/>
                      <a:pt x="1440" y="14566"/>
                      <a:pt x="1537" y="14543"/>
                    </a:cubicBezTo>
                    <a:lnTo>
                      <a:pt x="4605" y="13697"/>
                    </a:lnTo>
                    <a:close/>
                  </a:path>
                </a:pathLst>
              </a:custGeom>
              <a:solidFill>
                <a:srgbClr val="134F5C">
                  <a:alpha val="56600"/>
                </a:srgbClr>
              </a:solidFill>
              <a:ln w="1905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" name="Google Shape;485;p36">
                <a:extLst>
                  <a:ext uri="{FF2B5EF4-FFF2-40B4-BE49-F238E27FC236}">
                    <a16:creationId xmlns:a16="http://schemas.microsoft.com/office/drawing/2014/main" id="{CF9A596E-9573-4253-47C2-D48A18098A1F}"/>
                  </a:ext>
                </a:extLst>
              </p:cNvPr>
              <p:cNvSpPr/>
              <p:nvPr/>
            </p:nvSpPr>
            <p:spPr>
              <a:xfrm>
                <a:off x="6303841" y="2840110"/>
                <a:ext cx="799337" cy="785430"/>
              </a:xfrm>
              <a:custGeom>
                <a:avLst/>
                <a:gdLst/>
                <a:ahLst/>
                <a:cxnLst/>
                <a:rect l="l" t="t" r="r" b="b"/>
                <a:pathLst>
                  <a:path w="12587" h="12368" extrusionOk="0">
                    <a:moveTo>
                      <a:pt x="1" y="12368"/>
                    </a:moveTo>
                    <a:lnTo>
                      <a:pt x="1301" y="9318"/>
                    </a:lnTo>
                    <a:cubicBezTo>
                      <a:pt x="720" y="8386"/>
                      <a:pt x="386" y="7281"/>
                      <a:pt x="386" y="6101"/>
                    </a:cubicBezTo>
                    <a:cubicBezTo>
                      <a:pt x="386" y="2729"/>
                      <a:pt x="3120" y="1"/>
                      <a:pt x="6486" y="1"/>
                    </a:cubicBezTo>
                    <a:cubicBezTo>
                      <a:pt x="9853" y="1"/>
                      <a:pt x="12587" y="2734"/>
                      <a:pt x="12587" y="6101"/>
                    </a:cubicBezTo>
                    <a:cubicBezTo>
                      <a:pt x="12587" y="9468"/>
                      <a:pt x="9853" y="12201"/>
                      <a:pt x="6486" y="12201"/>
                    </a:cubicBezTo>
                    <a:cubicBezTo>
                      <a:pt x="5387" y="12201"/>
                      <a:pt x="4357" y="11913"/>
                      <a:pt x="3471" y="1140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" name="Google Shape;486;p36">
                <a:extLst>
                  <a:ext uri="{FF2B5EF4-FFF2-40B4-BE49-F238E27FC236}">
                    <a16:creationId xmlns:a16="http://schemas.microsoft.com/office/drawing/2014/main" id="{DA56CE97-A562-2D73-5061-72F0DC204849}"/>
                  </a:ext>
                </a:extLst>
              </p:cNvPr>
              <p:cNvSpPr/>
              <p:nvPr/>
            </p:nvSpPr>
            <p:spPr>
              <a:xfrm>
                <a:off x="6515131" y="3091917"/>
                <a:ext cx="398367" cy="321335"/>
              </a:xfrm>
              <a:custGeom>
                <a:avLst/>
                <a:gdLst/>
                <a:ahLst/>
                <a:cxnLst/>
                <a:rect l="l" t="t" r="r" b="b"/>
                <a:pathLst>
                  <a:path w="6273" h="5060" extrusionOk="0">
                    <a:moveTo>
                      <a:pt x="4472" y="1"/>
                    </a:moveTo>
                    <a:lnTo>
                      <a:pt x="5208" y="1"/>
                    </a:lnTo>
                    <a:cubicBezTo>
                      <a:pt x="5801" y="1"/>
                      <a:pt x="6273" y="479"/>
                      <a:pt x="6273" y="1066"/>
                    </a:cubicBezTo>
                    <a:lnTo>
                      <a:pt x="6273" y="2873"/>
                    </a:lnTo>
                    <a:lnTo>
                      <a:pt x="6273" y="2884"/>
                    </a:lnTo>
                    <a:cubicBezTo>
                      <a:pt x="6273" y="4087"/>
                      <a:pt x="5306" y="5059"/>
                      <a:pt x="4109" y="5059"/>
                    </a:cubicBezTo>
                    <a:lnTo>
                      <a:pt x="3407" y="5059"/>
                    </a:lnTo>
                    <a:lnTo>
                      <a:pt x="3407" y="4093"/>
                    </a:lnTo>
                    <a:cubicBezTo>
                      <a:pt x="4167" y="4093"/>
                      <a:pt x="4402" y="3419"/>
                      <a:pt x="4472" y="2878"/>
                    </a:cubicBezTo>
                    <a:lnTo>
                      <a:pt x="4472" y="2878"/>
                    </a:lnTo>
                    <a:cubicBezTo>
                      <a:pt x="3879" y="2878"/>
                      <a:pt x="3407" y="2406"/>
                      <a:pt x="3407" y="1814"/>
                    </a:cubicBezTo>
                    <a:lnTo>
                      <a:pt x="3407" y="1071"/>
                    </a:lnTo>
                    <a:cubicBezTo>
                      <a:pt x="3407" y="484"/>
                      <a:pt x="3879" y="1"/>
                      <a:pt x="4472" y="1"/>
                    </a:cubicBezTo>
                    <a:close/>
                    <a:moveTo>
                      <a:pt x="1065" y="2878"/>
                    </a:moveTo>
                    <a:lnTo>
                      <a:pt x="1065" y="2878"/>
                    </a:lnTo>
                    <a:cubicBezTo>
                      <a:pt x="1001" y="3425"/>
                      <a:pt x="765" y="4093"/>
                      <a:pt x="0" y="4093"/>
                    </a:cubicBezTo>
                    <a:lnTo>
                      <a:pt x="0" y="5059"/>
                    </a:lnTo>
                    <a:lnTo>
                      <a:pt x="708" y="5059"/>
                    </a:lnTo>
                    <a:cubicBezTo>
                      <a:pt x="1911" y="5059"/>
                      <a:pt x="2877" y="4087"/>
                      <a:pt x="2877" y="2884"/>
                    </a:cubicBezTo>
                    <a:lnTo>
                      <a:pt x="2877" y="2873"/>
                    </a:lnTo>
                    <a:lnTo>
                      <a:pt x="2877" y="1066"/>
                    </a:lnTo>
                    <a:cubicBezTo>
                      <a:pt x="2877" y="473"/>
                      <a:pt x="2406" y="1"/>
                      <a:pt x="1813" y="1"/>
                    </a:cubicBezTo>
                    <a:lnTo>
                      <a:pt x="1076" y="1"/>
                    </a:lnTo>
                    <a:cubicBezTo>
                      <a:pt x="483" y="1"/>
                      <a:pt x="12" y="473"/>
                      <a:pt x="12" y="1066"/>
                    </a:cubicBezTo>
                    <a:lnTo>
                      <a:pt x="12" y="1808"/>
                    </a:lnTo>
                    <a:cubicBezTo>
                      <a:pt x="0" y="2395"/>
                      <a:pt x="483" y="2878"/>
                      <a:pt x="1065" y="287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87" name="Google Shape;487;p36">
              <a:extLst>
                <a:ext uri="{FF2B5EF4-FFF2-40B4-BE49-F238E27FC236}">
                  <a16:creationId xmlns:a16="http://schemas.microsoft.com/office/drawing/2014/main" id="{A7DD9647-827C-C8C0-8666-FA9DF1650C69}"/>
                </a:ext>
              </a:extLst>
            </p:cNvPr>
            <p:cNvGrpSpPr/>
            <p:nvPr/>
          </p:nvGrpSpPr>
          <p:grpSpPr>
            <a:xfrm>
              <a:off x="6699330" y="2455550"/>
              <a:ext cx="791157" cy="791109"/>
              <a:chOff x="6746427" y="1893210"/>
              <a:chExt cx="1058120" cy="1058057"/>
            </a:xfrm>
          </p:grpSpPr>
          <p:sp>
            <p:nvSpPr>
              <p:cNvPr id="488" name="Google Shape;488;p36">
                <a:extLst>
                  <a:ext uri="{FF2B5EF4-FFF2-40B4-BE49-F238E27FC236}">
                    <a16:creationId xmlns:a16="http://schemas.microsoft.com/office/drawing/2014/main" id="{60179AC8-99DC-35F0-B134-EB3FF68FAFD8}"/>
                  </a:ext>
                </a:extLst>
              </p:cNvPr>
              <p:cNvSpPr/>
              <p:nvPr/>
            </p:nvSpPr>
            <p:spPr>
              <a:xfrm>
                <a:off x="6836735" y="1983455"/>
                <a:ext cx="877131" cy="877195"/>
              </a:xfrm>
              <a:custGeom>
                <a:avLst/>
                <a:gdLst/>
                <a:ahLst/>
                <a:cxnLst/>
                <a:rect l="l" t="t" r="r" b="b"/>
                <a:pathLst>
                  <a:path w="13812" h="13813" extrusionOk="0">
                    <a:moveTo>
                      <a:pt x="13812" y="6906"/>
                    </a:moveTo>
                    <a:cubicBezTo>
                      <a:pt x="13812" y="10722"/>
                      <a:pt x="10722" y="13812"/>
                      <a:pt x="6906" y="13812"/>
                    </a:cubicBezTo>
                    <a:cubicBezTo>
                      <a:pt x="3096" y="13812"/>
                      <a:pt x="0" y="10722"/>
                      <a:pt x="0" y="6906"/>
                    </a:cubicBezTo>
                    <a:cubicBezTo>
                      <a:pt x="0" y="3097"/>
                      <a:pt x="3096" y="1"/>
                      <a:pt x="6906" y="1"/>
                    </a:cubicBezTo>
                    <a:cubicBezTo>
                      <a:pt x="10722" y="1"/>
                      <a:pt x="13812" y="3097"/>
                      <a:pt x="13812" y="690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" name="Google Shape;489;p36">
                <a:extLst>
                  <a:ext uri="{FF2B5EF4-FFF2-40B4-BE49-F238E27FC236}">
                    <a16:creationId xmlns:a16="http://schemas.microsoft.com/office/drawing/2014/main" id="{5B29B46F-2828-A1E1-3E7C-91E4BAECD00A}"/>
                  </a:ext>
                </a:extLst>
              </p:cNvPr>
              <p:cNvSpPr/>
              <p:nvPr/>
            </p:nvSpPr>
            <p:spPr>
              <a:xfrm>
                <a:off x="6746427" y="1893210"/>
                <a:ext cx="1058120" cy="1058057"/>
              </a:xfrm>
              <a:custGeom>
                <a:avLst/>
                <a:gdLst/>
                <a:ahLst/>
                <a:cxnLst/>
                <a:rect l="l" t="t" r="r" b="b"/>
                <a:pathLst>
                  <a:path w="16662" h="16661" extrusionOk="0">
                    <a:moveTo>
                      <a:pt x="8328" y="16660"/>
                    </a:moveTo>
                    <a:cubicBezTo>
                      <a:pt x="3736" y="16660"/>
                      <a:pt x="1" y="12925"/>
                      <a:pt x="1" y="8333"/>
                    </a:cubicBezTo>
                    <a:cubicBezTo>
                      <a:pt x="1" y="3735"/>
                      <a:pt x="3730" y="0"/>
                      <a:pt x="8328" y="0"/>
                    </a:cubicBezTo>
                    <a:cubicBezTo>
                      <a:pt x="12926" y="0"/>
                      <a:pt x="16661" y="3741"/>
                      <a:pt x="16661" y="8333"/>
                    </a:cubicBezTo>
                    <a:cubicBezTo>
                      <a:pt x="16661" y="12920"/>
                      <a:pt x="12920" y="16660"/>
                      <a:pt x="8328" y="16660"/>
                    </a:cubicBezTo>
                    <a:close/>
                    <a:moveTo>
                      <a:pt x="8328" y="115"/>
                    </a:moveTo>
                    <a:cubicBezTo>
                      <a:pt x="3799" y="115"/>
                      <a:pt x="110" y="3804"/>
                      <a:pt x="110" y="8339"/>
                    </a:cubicBezTo>
                    <a:cubicBezTo>
                      <a:pt x="110" y="12868"/>
                      <a:pt x="3799" y="16562"/>
                      <a:pt x="8328" y="16562"/>
                    </a:cubicBezTo>
                    <a:cubicBezTo>
                      <a:pt x="12863" y="16562"/>
                      <a:pt x="16552" y="12868"/>
                      <a:pt x="16552" y="8339"/>
                    </a:cubicBezTo>
                    <a:cubicBezTo>
                      <a:pt x="16552" y="3804"/>
                      <a:pt x="12863" y="115"/>
                      <a:pt x="8328" y="115"/>
                    </a:cubicBezTo>
                    <a:close/>
                  </a:path>
                </a:pathLst>
              </a:custGeom>
              <a:solidFill>
                <a:srgbClr val="134F5C">
                  <a:alpha val="56600"/>
                </a:srgbClr>
              </a:solidFill>
              <a:ln w="1905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" name="Google Shape;490;p36">
                <a:extLst>
                  <a:ext uri="{FF2B5EF4-FFF2-40B4-BE49-F238E27FC236}">
                    <a16:creationId xmlns:a16="http://schemas.microsoft.com/office/drawing/2014/main" id="{D911AA0C-2CF3-ADBA-2E9B-65354DE875F7}"/>
                  </a:ext>
                </a:extLst>
              </p:cNvPr>
              <p:cNvSpPr/>
              <p:nvPr/>
            </p:nvSpPr>
            <p:spPr>
              <a:xfrm>
                <a:off x="6996775" y="2145717"/>
                <a:ext cx="557383" cy="607489"/>
              </a:xfrm>
              <a:custGeom>
                <a:avLst/>
                <a:gdLst/>
                <a:ahLst/>
                <a:cxnLst/>
                <a:rect l="l" t="t" r="r" b="b"/>
                <a:pathLst>
                  <a:path w="8777" h="9566" extrusionOk="0">
                    <a:moveTo>
                      <a:pt x="8196" y="6302"/>
                    </a:moveTo>
                    <a:lnTo>
                      <a:pt x="8196" y="3149"/>
                    </a:lnTo>
                    <a:cubicBezTo>
                      <a:pt x="8524" y="3068"/>
                      <a:pt x="8777" y="2775"/>
                      <a:pt x="8777" y="2412"/>
                    </a:cubicBezTo>
                    <a:cubicBezTo>
                      <a:pt x="8777" y="1998"/>
                      <a:pt x="8437" y="1658"/>
                      <a:pt x="8023" y="1658"/>
                    </a:cubicBezTo>
                    <a:cubicBezTo>
                      <a:pt x="7793" y="1658"/>
                      <a:pt x="7580" y="1767"/>
                      <a:pt x="7448" y="1929"/>
                    </a:cubicBezTo>
                    <a:lnTo>
                      <a:pt x="5146" y="789"/>
                    </a:lnTo>
                    <a:lnTo>
                      <a:pt x="5146" y="760"/>
                    </a:lnTo>
                    <a:cubicBezTo>
                      <a:pt x="5146" y="340"/>
                      <a:pt x="4806" y="1"/>
                      <a:pt x="4386" y="1"/>
                    </a:cubicBezTo>
                    <a:cubicBezTo>
                      <a:pt x="3972" y="1"/>
                      <a:pt x="3632" y="340"/>
                      <a:pt x="3632" y="760"/>
                    </a:cubicBezTo>
                    <a:lnTo>
                      <a:pt x="3632" y="789"/>
                    </a:lnTo>
                    <a:lnTo>
                      <a:pt x="1330" y="1929"/>
                    </a:lnTo>
                    <a:cubicBezTo>
                      <a:pt x="1192" y="1767"/>
                      <a:pt x="985" y="1658"/>
                      <a:pt x="755" y="1658"/>
                    </a:cubicBezTo>
                    <a:cubicBezTo>
                      <a:pt x="340" y="1658"/>
                      <a:pt x="1" y="1998"/>
                      <a:pt x="1" y="2412"/>
                    </a:cubicBezTo>
                    <a:cubicBezTo>
                      <a:pt x="1" y="2775"/>
                      <a:pt x="243" y="3068"/>
                      <a:pt x="582" y="3149"/>
                    </a:cubicBezTo>
                    <a:lnTo>
                      <a:pt x="582" y="6302"/>
                    </a:lnTo>
                    <a:cubicBezTo>
                      <a:pt x="254" y="6383"/>
                      <a:pt x="1" y="6676"/>
                      <a:pt x="1" y="7039"/>
                    </a:cubicBezTo>
                    <a:cubicBezTo>
                      <a:pt x="1" y="7453"/>
                      <a:pt x="340" y="7793"/>
                      <a:pt x="755" y="7793"/>
                    </a:cubicBezTo>
                    <a:cubicBezTo>
                      <a:pt x="1037" y="7793"/>
                      <a:pt x="1290" y="7637"/>
                      <a:pt x="1411" y="7407"/>
                    </a:cubicBezTo>
                    <a:lnTo>
                      <a:pt x="3684" y="8535"/>
                    </a:lnTo>
                    <a:cubicBezTo>
                      <a:pt x="3649" y="8621"/>
                      <a:pt x="3632" y="8713"/>
                      <a:pt x="3632" y="8806"/>
                    </a:cubicBezTo>
                    <a:cubicBezTo>
                      <a:pt x="3632" y="9226"/>
                      <a:pt x="3972" y="9565"/>
                      <a:pt x="4386" y="9565"/>
                    </a:cubicBezTo>
                    <a:cubicBezTo>
                      <a:pt x="4806" y="9565"/>
                      <a:pt x="5146" y="9226"/>
                      <a:pt x="5146" y="8806"/>
                    </a:cubicBezTo>
                    <a:cubicBezTo>
                      <a:pt x="5146" y="8713"/>
                      <a:pt x="5123" y="8621"/>
                      <a:pt x="5094" y="8535"/>
                    </a:cubicBezTo>
                    <a:lnTo>
                      <a:pt x="7367" y="7407"/>
                    </a:lnTo>
                    <a:cubicBezTo>
                      <a:pt x="7494" y="7637"/>
                      <a:pt x="7741" y="7793"/>
                      <a:pt x="8023" y="7793"/>
                    </a:cubicBezTo>
                    <a:cubicBezTo>
                      <a:pt x="8437" y="7793"/>
                      <a:pt x="8777" y="7453"/>
                      <a:pt x="8777" y="7039"/>
                    </a:cubicBezTo>
                    <a:cubicBezTo>
                      <a:pt x="8771" y="6688"/>
                      <a:pt x="8524" y="6383"/>
                      <a:pt x="8196" y="6302"/>
                    </a:cubicBezTo>
                    <a:close/>
                    <a:moveTo>
                      <a:pt x="1221" y="6446"/>
                    </a:moveTo>
                    <a:cubicBezTo>
                      <a:pt x="1135" y="6383"/>
                      <a:pt x="1037" y="6331"/>
                      <a:pt x="927" y="6302"/>
                    </a:cubicBezTo>
                    <a:lnTo>
                      <a:pt x="927" y="3149"/>
                    </a:lnTo>
                    <a:cubicBezTo>
                      <a:pt x="1089" y="3108"/>
                      <a:pt x="1232" y="3016"/>
                      <a:pt x="1330" y="2895"/>
                    </a:cubicBezTo>
                    <a:lnTo>
                      <a:pt x="3638" y="4041"/>
                    </a:lnTo>
                    <a:cubicBezTo>
                      <a:pt x="3632" y="4081"/>
                      <a:pt x="3626" y="4133"/>
                      <a:pt x="3626" y="4173"/>
                    </a:cubicBezTo>
                    <a:cubicBezTo>
                      <a:pt x="3626" y="4535"/>
                      <a:pt x="3868" y="4829"/>
                      <a:pt x="4208" y="4910"/>
                    </a:cubicBezTo>
                    <a:lnTo>
                      <a:pt x="4208" y="4967"/>
                    </a:lnTo>
                    <a:close/>
                    <a:moveTo>
                      <a:pt x="4559" y="4915"/>
                    </a:moveTo>
                    <a:cubicBezTo>
                      <a:pt x="4892" y="4835"/>
                      <a:pt x="5134" y="4541"/>
                      <a:pt x="5134" y="4184"/>
                    </a:cubicBezTo>
                    <a:cubicBezTo>
                      <a:pt x="5134" y="4133"/>
                      <a:pt x="5128" y="4087"/>
                      <a:pt x="5123" y="4046"/>
                    </a:cubicBezTo>
                    <a:lnTo>
                      <a:pt x="7430" y="2901"/>
                    </a:lnTo>
                    <a:cubicBezTo>
                      <a:pt x="7534" y="3022"/>
                      <a:pt x="7678" y="3108"/>
                      <a:pt x="7833" y="3154"/>
                    </a:cubicBezTo>
                    <a:lnTo>
                      <a:pt x="7833" y="6314"/>
                    </a:lnTo>
                    <a:cubicBezTo>
                      <a:pt x="7724" y="6343"/>
                      <a:pt x="7626" y="6389"/>
                      <a:pt x="7540" y="6458"/>
                    </a:cubicBezTo>
                    <a:lnTo>
                      <a:pt x="4553" y="4973"/>
                    </a:lnTo>
                    <a:lnTo>
                      <a:pt x="4553" y="4915"/>
                    </a:lnTo>
                    <a:close/>
                    <a:moveTo>
                      <a:pt x="7281" y="2239"/>
                    </a:moveTo>
                    <a:cubicBezTo>
                      <a:pt x="7263" y="2297"/>
                      <a:pt x="7258" y="2349"/>
                      <a:pt x="7258" y="2412"/>
                    </a:cubicBezTo>
                    <a:cubicBezTo>
                      <a:pt x="7258" y="2470"/>
                      <a:pt x="7263" y="2527"/>
                      <a:pt x="7281" y="2585"/>
                    </a:cubicBezTo>
                    <a:lnTo>
                      <a:pt x="4985" y="3724"/>
                    </a:lnTo>
                    <a:cubicBezTo>
                      <a:pt x="4887" y="3586"/>
                      <a:pt x="4731" y="3494"/>
                      <a:pt x="4559" y="3448"/>
                    </a:cubicBezTo>
                    <a:lnTo>
                      <a:pt x="4559" y="1491"/>
                    </a:lnTo>
                    <a:cubicBezTo>
                      <a:pt x="4772" y="1439"/>
                      <a:pt x="4933" y="1313"/>
                      <a:pt x="5042" y="1134"/>
                    </a:cubicBezTo>
                    <a:close/>
                    <a:moveTo>
                      <a:pt x="3736" y="1134"/>
                    </a:moveTo>
                    <a:cubicBezTo>
                      <a:pt x="3834" y="1313"/>
                      <a:pt x="4006" y="1439"/>
                      <a:pt x="4213" y="1491"/>
                    </a:cubicBezTo>
                    <a:lnTo>
                      <a:pt x="4213" y="3448"/>
                    </a:lnTo>
                    <a:cubicBezTo>
                      <a:pt x="4041" y="3494"/>
                      <a:pt x="3897" y="3586"/>
                      <a:pt x="3793" y="3724"/>
                    </a:cubicBezTo>
                    <a:lnTo>
                      <a:pt x="1497" y="2579"/>
                    </a:lnTo>
                    <a:cubicBezTo>
                      <a:pt x="1509" y="2521"/>
                      <a:pt x="1520" y="2470"/>
                      <a:pt x="1520" y="2406"/>
                    </a:cubicBezTo>
                    <a:cubicBezTo>
                      <a:pt x="1520" y="2349"/>
                      <a:pt x="1509" y="2291"/>
                      <a:pt x="1497" y="2234"/>
                    </a:cubicBezTo>
                    <a:close/>
                    <a:moveTo>
                      <a:pt x="1445" y="6728"/>
                    </a:moveTo>
                    <a:lnTo>
                      <a:pt x="4213" y="5353"/>
                    </a:lnTo>
                    <a:lnTo>
                      <a:pt x="4213" y="8069"/>
                    </a:lnTo>
                    <a:cubicBezTo>
                      <a:pt x="4093" y="8092"/>
                      <a:pt x="3983" y="8155"/>
                      <a:pt x="3891" y="8230"/>
                    </a:cubicBezTo>
                    <a:lnTo>
                      <a:pt x="1509" y="7050"/>
                    </a:lnTo>
                    <a:lnTo>
                      <a:pt x="1509" y="7033"/>
                    </a:lnTo>
                    <a:cubicBezTo>
                      <a:pt x="1509" y="6930"/>
                      <a:pt x="1491" y="6820"/>
                      <a:pt x="1445" y="6728"/>
                    </a:cubicBezTo>
                    <a:close/>
                    <a:moveTo>
                      <a:pt x="4887" y="8242"/>
                    </a:moveTo>
                    <a:cubicBezTo>
                      <a:pt x="4789" y="8161"/>
                      <a:pt x="4685" y="8103"/>
                      <a:pt x="4559" y="8075"/>
                    </a:cubicBezTo>
                    <a:lnTo>
                      <a:pt x="4559" y="5353"/>
                    </a:lnTo>
                    <a:lnTo>
                      <a:pt x="7333" y="6728"/>
                    </a:lnTo>
                    <a:cubicBezTo>
                      <a:pt x="7286" y="6820"/>
                      <a:pt x="7263" y="6924"/>
                      <a:pt x="7263" y="7039"/>
                    </a:cubicBezTo>
                    <a:lnTo>
                      <a:pt x="7263" y="7062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91" name="Google Shape;491;p36">
              <a:extLst>
                <a:ext uri="{FF2B5EF4-FFF2-40B4-BE49-F238E27FC236}">
                  <a16:creationId xmlns:a16="http://schemas.microsoft.com/office/drawing/2014/main" id="{F289530A-A944-6769-DFF4-87DE021B432E}"/>
                </a:ext>
              </a:extLst>
            </p:cNvPr>
            <p:cNvSpPr/>
            <p:nvPr/>
          </p:nvSpPr>
          <p:spPr>
            <a:xfrm>
              <a:off x="8399355" y="3558815"/>
              <a:ext cx="337021" cy="271928"/>
            </a:xfrm>
            <a:custGeom>
              <a:avLst/>
              <a:gdLst/>
              <a:ahLst/>
              <a:cxnLst/>
              <a:rect l="l" t="t" r="r" b="b"/>
              <a:pathLst>
                <a:path w="5307" h="4282" fill="none" extrusionOk="0">
                  <a:moveTo>
                    <a:pt x="3782" y="0"/>
                  </a:moveTo>
                  <a:lnTo>
                    <a:pt x="4403" y="0"/>
                  </a:lnTo>
                  <a:cubicBezTo>
                    <a:pt x="4904" y="0"/>
                    <a:pt x="5307" y="403"/>
                    <a:pt x="5307" y="904"/>
                  </a:cubicBezTo>
                  <a:lnTo>
                    <a:pt x="5307" y="2429"/>
                  </a:lnTo>
                  <a:lnTo>
                    <a:pt x="5307" y="2440"/>
                  </a:lnTo>
                  <a:cubicBezTo>
                    <a:pt x="5307" y="3453"/>
                    <a:pt x="4484" y="4276"/>
                    <a:pt x="3471" y="4276"/>
                  </a:cubicBezTo>
                  <a:lnTo>
                    <a:pt x="2872" y="4276"/>
                  </a:lnTo>
                  <a:lnTo>
                    <a:pt x="2872" y="3453"/>
                  </a:lnTo>
                  <a:cubicBezTo>
                    <a:pt x="3523" y="3453"/>
                    <a:pt x="3724" y="2889"/>
                    <a:pt x="3770" y="2429"/>
                  </a:cubicBezTo>
                  <a:lnTo>
                    <a:pt x="3770" y="2429"/>
                  </a:lnTo>
                  <a:cubicBezTo>
                    <a:pt x="3275" y="2429"/>
                    <a:pt x="2872" y="2026"/>
                    <a:pt x="2872" y="1525"/>
                  </a:cubicBezTo>
                  <a:lnTo>
                    <a:pt x="2872" y="904"/>
                  </a:lnTo>
                  <a:cubicBezTo>
                    <a:pt x="2878" y="403"/>
                    <a:pt x="3281" y="0"/>
                    <a:pt x="3782" y="0"/>
                  </a:cubicBezTo>
                  <a:close/>
                  <a:moveTo>
                    <a:pt x="910" y="2434"/>
                  </a:moveTo>
                  <a:lnTo>
                    <a:pt x="910" y="2434"/>
                  </a:lnTo>
                  <a:cubicBezTo>
                    <a:pt x="852" y="2895"/>
                    <a:pt x="651" y="3459"/>
                    <a:pt x="12" y="3459"/>
                  </a:cubicBezTo>
                  <a:lnTo>
                    <a:pt x="12" y="4282"/>
                  </a:lnTo>
                  <a:lnTo>
                    <a:pt x="605" y="4282"/>
                  </a:lnTo>
                  <a:cubicBezTo>
                    <a:pt x="1624" y="4282"/>
                    <a:pt x="2441" y="3459"/>
                    <a:pt x="2441" y="2446"/>
                  </a:cubicBezTo>
                  <a:lnTo>
                    <a:pt x="2441" y="2434"/>
                  </a:lnTo>
                  <a:lnTo>
                    <a:pt x="2441" y="904"/>
                  </a:lnTo>
                  <a:cubicBezTo>
                    <a:pt x="2441" y="403"/>
                    <a:pt x="2038" y="0"/>
                    <a:pt x="1543" y="0"/>
                  </a:cubicBezTo>
                  <a:lnTo>
                    <a:pt x="916" y="0"/>
                  </a:lnTo>
                  <a:cubicBezTo>
                    <a:pt x="421" y="0"/>
                    <a:pt x="18" y="403"/>
                    <a:pt x="18" y="904"/>
                  </a:cubicBezTo>
                  <a:lnTo>
                    <a:pt x="18" y="1525"/>
                  </a:lnTo>
                  <a:cubicBezTo>
                    <a:pt x="1" y="2026"/>
                    <a:pt x="404" y="2434"/>
                    <a:pt x="910" y="2434"/>
                  </a:cubicBezTo>
                  <a:close/>
                </a:path>
              </a:pathLst>
            </a:custGeom>
            <a:solidFill>
              <a:srgbClr val="134F5C">
                <a:alpha val="56600"/>
              </a:srgbClr>
            </a:solidFill>
            <a:ln w="19050" cap="flat" cmpd="sng">
              <a:solidFill>
                <a:schemeClr val="lt2"/>
              </a:solidFill>
              <a:prstDash val="solid"/>
              <a:miter lim="575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36">
              <a:extLst>
                <a:ext uri="{FF2B5EF4-FFF2-40B4-BE49-F238E27FC236}">
                  <a16:creationId xmlns:a16="http://schemas.microsoft.com/office/drawing/2014/main" id="{319D86FB-BFF1-59A6-4524-681DBA1E2053}"/>
                </a:ext>
              </a:extLst>
            </p:cNvPr>
            <p:cNvSpPr/>
            <p:nvPr/>
          </p:nvSpPr>
          <p:spPr>
            <a:xfrm>
              <a:off x="6054669" y="4040401"/>
              <a:ext cx="411957" cy="412274"/>
            </a:xfrm>
            <a:custGeom>
              <a:avLst/>
              <a:gdLst/>
              <a:ahLst/>
              <a:cxnLst/>
              <a:rect l="l" t="t" r="r" b="b"/>
              <a:pathLst>
                <a:path w="6487" h="6492" fill="none" extrusionOk="0">
                  <a:moveTo>
                    <a:pt x="6481" y="3033"/>
                  </a:moveTo>
                  <a:cubicBezTo>
                    <a:pt x="6475" y="2930"/>
                    <a:pt x="6418" y="2843"/>
                    <a:pt x="6326" y="2809"/>
                  </a:cubicBezTo>
                  <a:lnTo>
                    <a:pt x="6078" y="2700"/>
                  </a:lnTo>
                  <a:cubicBezTo>
                    <a:pt x="6009" y="2665"/>
                    <a:pt x="5951" y="2607"/>
                    <a:pt x="5928" y="2527"/>
                  </a:cubicBezTo>
                  <a:lnTo>
                    <a:pt x="5928" y="2527"/>
                  </a:lnTo>
                  <a:cubicBezTo>
                    <a:pt x="5905" y="2446"/>
                    <a:pt x="5923" y="2372"/>
                    <a:pt x="5969" y="2302"/>
                  </a:cubicBezTo>
                  <a:lnTo>
                    <a:pt x="6130" y="2090"/>
                  </a:lnTo>
                  <a:cubicBezTo>
                    <a:pt x="6187" y="2009"/>
                    <a:pt x="6199" y="1900"/>
                    <a:pt x="6153" y="1813"/>
                  </a:cubicBezTo>
                  <a:cubicBezTo>
                    <a:pt x="6084" y="1687"/>
                    <a:pt x="6015" y="1566"/>
                    <a:pt x="5940" y="1451"/>
                  </a:cubicBezTo>
                  <a:cubicBezTo>
                    <a:pt x="5882" y="1370"/>
                    <a:pt x="5790" y="1318"/>
                    <a:pt x="5693" y="1336"/>
                  </a:cubicBezTo>
                  <a:lnTo>
                    <a:pt x="5422" y="1364"/>
                  </a:lnTo>
                  <a:cubicBezTo>
                    <a:pt x="5347" y="1370"/>
                    <a:pt x="5267" y="1341"/>
                    <a:pt x="5209" y="1284"/>
                  </a:cubicBezTo>
                  <a:lnTo>
                    <a:pt x="5209" y="1284"/>
                  </a:lnTo>
                  <a:cubicBezTo>
                    <a:pt x="5152" y="1226"/>
                    <a:pt x="5123" y="1146"/>
                    <a:pt x="5129" y="1065"/>
                  </a:cubicBezTo>
                  <a:lnTo>
                    <a:pt x="5157" y="800"/>
                  </a:lnTo>
                  <a:cubicBezTo>
                    <a:pt x="5175" y="697"/>
                    <a:pt x="5123" y="605"/>
                    <a:pt x="5042" y="547"/>
                  </a:cubicBezTo>
                  <a:cubicBezTo>
                    <a:pt x="4927" y="467"/>
                    <a:pt x="4806" y="398"/>
                    <a:pt x="4674" y="340"/>
                  </a:cubicBezTo>
                  <a:cubicBezTo>
                    <a:pt x="4588" y="294"/>
                    <a:pt x="4484" y="306"/>
                    <a:pt x="4403" y="363"/>
                  </a:cubicBezTo>
                  <a:lnTo>
                    <a:pt x="4185" y="518"/>
                  </a:lnTo>
                  <a:cubicBezTo>
                    <a:pt x="4121" y="570"/>
                    <a:pt x="4041" y="582"/>
                    <a:pt x="3960" y="565"/>
                  </a:cubicBezTo>
                  <a:lnTo>
                    <a:pt x="3960" y="565"/>
                  </a:lnTo>
                  <a:cubicBezTo>
                    <a:pt x="3885" y="542"/>
                    <a:pt x="3816" y="490"/>
                    <a:pt x="3788" y="409"/>
                  </a:cubicBezTo>
                  <a:lnTo>
                    <a:pt x="3684" y="167"/>
                  </a:lnTo>
                  <a:cubicBezTo>
                    <a:pt x="3644" y="81"/>
                    <a:pt x="3563" y="18"/>
                    <a:pt x="3460" y="6"/>
                  </a:cubicBezTo>
                  <a:cubicBezTo>
                    <a:pt x="3385" y="1"/>
                    <a:pt x="3316" y="1"/>
                    <a:pt x="3241" y="1"/>
                  </a:cubicBezTo>
                  <a:cubicBezTo>
                    <a:pt x="3172" y="1"/>
                    <a:pt x="3097" y="1"/>
                    <a:pt x="3028" y="6"/>
                  </a:cubicBezTo>
                  <a:cubicBezTo>
                    <a:pt x="2924" y="18"/>
                    <a:pt x="2850" y="75"/>
                    <a:pt x="2804" y="167"/>
                  </a:cubicBezTo>
                  <a:lnTo>
                    <a:pt x="2694" y="409"/>
                  </a:lnTo>
                  <a:cubicBezTo>
                    <a:pt x="2660" y="484"/>
                    <a:pt x="2602" y="542"/>
                    <a:pt x="2522" y="565"/>
                  </a:cubicBezTo>
                  <a:lnTo>
                    <a:pt x="2522" y="565"/>
                  </a:lnTo>
                  <a:cubicBezTo>
                    <a:pt x="2447" y="582"/>
                    <a:pt x="2366" y="570"/>
                    <a:pt x="2303" y="518"/>
                  </a:cubicBezTo>
                  <a:lnTo>
                    <a:pt x="2084" y="363"/>
                  </a:lnTo>
                  <a:cubicBezTo>
                    <a:pt x="2004" y="306"/>
                    <a:pt x="1900" y="288"/>
                    <a:pt x="1814" y="340"/>
                  </a:cubicBezTo>
                  <a:cubicBezTo>
                    <a:pt x="1681" y="403"/>
                    <a:pt x="1561" y="478"/>
                    <a:pt x="1445" y="547"/>
                  </a:cubicBezTo>
                  <a:cubicBezTo>
                    <a:pt x="1365" y="605"/>
                    <a:pt x="1313" y="697"/>
                    <a:pt x="1330" y="800"/>
                  </a:cubicBezTo>
                  <a:lnTo>
                    <a:pt x="1359" y="1065"/>
                  </a:lnTo>
                  <a:cubicBezTo>
                    <a:pt x="1365" y="1146"/>
                    <a:pt x="1336" y="1226"/>
                    <a:pt x="1279" y="1284"/>
                  </a:cubicBezTo>
                  <a:lnTo>
                    <a:pt x="1279" y="1284"/>
                  </a:lnTo>
                  <a:cubicBezTo>
                    <a:pt x="1221" y="1341"/>
                    <a:pt x="1140" y="1370"/>
                    <a:pt x="1066" y="1364"/>
                  </a:cubicBezTo>
                  <a:lnTo>
                    <a:pt x="795" y="1336"/>
                  </a:lnTo>
                  <a:cubicBezTo>
                    <a:pt x="697" y="1318"/>
                    <a:pt x="605" y="1370"/>
                    <a:pt x="548" y="1451"/>
                  </a:cubicBezTo>
                  <a:cubicBezTo>
                    <a:pt x="467" y="1566"/>
                    <a:pt x="392" y="1687"/>
                    <a:pt x="335" y="1813"/>
                  </a:cubicBezTo>
                  <a:cubicBezTo>
                    <a:pt x="294" y="1900"/>
                    <a:pt x="300" y="2009"/>
                    <a:pt x="358" y="2090"/>
                  </a:cubicBezTo>
                  <a:lnTo>
                    <a:pt x="519" y="2302"/>
                  </a:lnTo>
                  <a:cubicBezTo>
                    <a:pt x="565" y="2372"/>
                    <a:pt x="582" y="2446"/>
                    <a:pt x="559" y="2527"/>
                  </a:cubicBezTo>
                  <a:lnTo>
                    <a:pt x="559" y="2527"/>
                  </a:lnTo>
                  <a:cubicBezTo>
                    <a:pt x="536" y="2607"/>
                    <a:pt x="490" y="2671"/>
                    <a:pt x="410" y="2700"/>
                  </a:cubicBezTo>
                  <a:lnTo>
                    <a:pt x="162" y="2809"/>
                  </a:lnTo>
                  <a:cubicBezTo>
                    <a:pt x="76" y="2843"/>
                    <a:pt x="13" y="2930"/>
                    <a:pt x="7" y="3033"/>
                  </a:cubicBezTo>
                  <a:cubicBezTo>
                    <a:pt x="1" y="3102"/>
                    <a:pt x="1" y="3177"/>
                    <a:pt x="1" y="3246"/>
                  </a:cubicBezTo>
                  <a:cubicBezTo>
                    <a:pt x="1" y="3321"/>
                    <a:pt x="1" y="3390"/>
                    <a:pt x="7" y="3465"/>
                  </a:cubicBezTo>
                  <a:cubicBezTo>
                    <a:pt x="13" y="3563"/>
                    <a:pt x="70" y="3643"/>
                    <a:pt x="162" y="3684"/>
                  </a:cubicBezTo>
                  <a:lnTo>
                    <a:pt x="410" y="3793"/>
                  </a:lnTo>
                  <a:cubicBezTo>
                    <a:pt x="479" y="3822"/>
                    <a:pt x="536" y="3885"/>
                    <a:pt x="559" y="3966"/>
                  </a:cubicBezTo>
                  <a:lnTo>
                    <a:pt x="559" y="3966"/>
                  </a:lnTo>
                  <a:cubicBezTo>
                    <a:pt x="582" y="4046"/>
                    <a:pt x="565" y="4127"/>
                    <a:pt x="519" y="4190"/>
                  </a:cubicBezTo>
                  <a:lnTo>
                    <a:pt x="358" y="4403"/>
                  </a:lnTo>
                  <a:cubicBezTo>
                    <a:pt x="300" y="4484"/>
                    <a:pt x="289" y="4593"/>
                    <a:pt x="335" y="4679"/>
                  </a:cubicBezTo>
                  <a:cubicBezTo>
                    <a:pt x="404" y="4806"/>
                    <a:pt x="473" y="4932"/>
                    <a:pt x="548" y="5048"/>
                  </a:cubicBezTo>
                  <a:cubicBezTo>
                    <a:pt x="605" y="5122"/>
                    <a:pt x="697" y="5174"/>
                    <a:pt x="795" y="5163"/>
                  </a:cubicBezTo>
                  <a:lnTo>
                    <a:pt x="1066" y="5134"/>
                  </a:lnTo>
                  <a:cubicBezTo>
                    <a:pt x="1140" y="5122"/>
                    <a:pt x="1221" y="5151"/>
                    <a:pt x="1279" y="5209"/>
                  </a:cubicBezTo>
                  <a:lnTo>
                    <a:pt x="1279" y="5209"/>
                  </a:lnTo>
                  <a:cubicBezTo>
                    <a:pt x="1336" y="5266"/>
                    <a:pt x="1365" y="5347"/>
                    <a:pt x="1359" y="5427"/>
                  </a:cubicBezTo>
                  <a:lnTo>
                    <a:pt x="1330" y="5692"/>
                  </a:lnTo>
                  <a:cubicBezTo>
                    <a:pt x="1313" y="5796"/>
                    <a:pt x="1365" y="5888"/>
                    <a:pt x="1445" y="5945"/>
                  </a:cubicBezTo>
                  <a:cubicBezTo>
                    <a:pt x="1561" y="6026"/>
                    <a:pt x="1681" y="6095"/>
                    <a:pt x="1814" y="6152"/>
                  </a:cubicBezTo>
                  <a:cubicBezTo>
                    <a:pt x="1900" y="6198"/>
                    <a:pt x="2004" y="6187"/>
                    <a:pt x="2084" y="6129"/>
                  </a:cubicBezTo>
                  <a:lnTo>
                    <a:pt x="2303" y="5974"/>
                  </a:lnTo>
                  <a:cubicBezTo>
                    <a:pt x="2366" y="5922"/>
                    <a:pt x="2447" y="5911"/>
                    <a:pt x="2522" y="5928"/>
                  </a:cubicBezTo>
                  <a:lnTo>
                    <a:pt x="2522" y="5928"/>
                  </a:lnTo>
                  <a:cubicBezTo>
                    <a:pt x="2602" y="5951"/>
                    <a:pt x="2665" y="6003"/>
                    <a:pt x="2694" y="6083"/>
                  </a:cubicBezTo>
                  <a:lnTo>
                    <a:pt x="2804" y="6325"/>
                  </a:lnTo>
                  <a:cubicBezTo>
                    <a:pt x="2838" y="6411"/>
                    <a:pt x="2924" y="6475"/>
                    <a:pt x="3028" y="6486"/>
                  </a:cubicBezTo>
                  <a:cubicBezTo>
                    <a:pt x="3097" y="6492"/>
                    <a:pt x="3172" y="6492"/>
                    <a:pt x="3241" y="6492"/>
                  </a:cubicBezTo>
                  <a:cubicBezTo>
                    <a:pt x="3316" y="6492"/>
                    <a:pt x="3385" y="6492"/>
                    <a:pt x="3460" y="6486"/>
                  </a:cubicBezTo>
                  <a:cubicBezTo>
                    <a:pt x="3557" y="6475"/>
                    <a:pt x="3644" y="6417"/>
                    <a:pt x="3684" y="6325"/>
                  </a:cubicBezTo>
                  <a:lnTo>
                    <a:pt x="3788" y="6083"/>
                  </a:lnTo>
                  <a:cubicBezTo>
                    <a:pt x="3828" y="6009"/>
                    <a:pt x="3885" y="5951"/>
                    <a:pt x="3960" y="5928"/>
                  </a:cubicBezTo>
                  <a:lnTo>
                    <a:pt x="3960" y="5928"/>
                  </a:lnTo>
                  <a:cubicBezTo>
                    <a:pt x="4041" y="5911"/>
                    <a:pt x="4121" y="5922"/>
                    <a:pt x="4185" y="5974"/>
                  </a:cubicBezTo>
                  <a:lnTo>
                    <a:pt x="4403" y="6129"/>
                  </a:lnTo>
                  <a:cubicBezTo>
                    <a:pt x="4484" y="6187"/>
                    <a:pt x="4588" y="6204"/>
                    <a:pt x="4674" y="6152"/>
                  </a:cubicBezTo>
                  <a:cubicBezTo>
                    <a:pt x="4806" y="6089"/>
                    <a:pt x="4927" y="6014"/>
                    <a:pt x="5042" y="5945"/>
                  </a:cubicBezTo>
                  <a:cubicBezTo>
                    <a:pt x="5123" y="5888"/>
                    <a:pt x="5175" y="5796"/>
                    <a:pt x="5157" y="5692"/>
                  </a:cubicBezTo>
                  <a:lnTo>
                    <a:pt x="5129" y="5427"/>
                  </a:lnTo>
                  <a:cubicBezTo>
                    <a:pt x="5123" y="5347"/>
                    <a:pt x="5152" y="5266"/>
                    <a:pt x="5209" y="5209"/>
                  </a:cubicBezTo>
                  <a:lnTo>
                    <a:pt x="5209" y="5209"/>
                  </a:lnTo>
                  <a:cubicBezTo>
                    <a:pt x="5267" y="5151"/>
                    <a:pt x="5347" y="5122"/>
                    <a:pt x="5422" y="5134"/>
                  </a:cubicBezTo>
                  <a:lnTo>
                    <a:pt x="5693" y="5163"/>
                  </a:lnTo>
                  <a:cubicBezTo>
                    <a:pt x="5790" y="5174"/>
                    <a:pt x="5882" y="5122"/>
                    <a:pt x="5940" y="5048"/>
                  </a:cubicBezTo>
                  <a:cubicBezTo>
                    <a:pt x="6021" y="4932"/>
                    <a:pt x="6095" y="4806"/>
                    <a:pt x="6153" y="4679"/>
                  </a:cubicBezTo>
                  <a:cubicBezTo>
                    <a:pt x="6193" y="4593"/>
                    <a:pt x="6187" y="4484"/>
                    <a:pt x="6130" y="4403"/>
                  </a:cubicBezTo>
                  <a:lnTo>
                    <a:pt x="5969" y="4190"/>
                  </a:lnTo>
                  <a:cubicBezTo>
                    <a:pt x="5923" y="4127"/>
                    <a:pt x="5905" y="4046"/>
                    <a:pt x="5928" y="3966"/>
                  </a:cubicBezTo>
                  <a:lnTo>
                    <a:pt x="5928" y="3966"/>
                  </a:lnTo>
                  <a:cubicBezTo>
                    <a:pt x="5951" y="3885"/>
                    <a:pt x="5998" y="3822"/>
                    <a:pt x="6078" y="3793"/>
                  </a:cubicBezTo>
                  <a:lnTo>
                    <a:pt x="6326" y="3684"/>
                  </a:lnTo>
                  <a:cubicBezTo>
                    <a:pt x="6412" y="3649"/>
                    <a:pt x="6475" y="3563"/>
                    <a:pt x="6481" y="3465"/>
                  </a:cubicBezTo>
                  <a:cubicBezTo>
                    <a:pt x="6487" y="3390"/>
                    <a:pt x="6487" y="3321"/>
                    <a:pt x="6487" y="3246"/>
                  </a:cubicBezTo>
                  <a:cubicBezTo>
                    <a:pt x="6487" y="3166"/>
                    <a:pt x="6487" y="3097"/>
                    <a:pt x="6481" y="3033"/>
                  </a:cubicBezTo>
                  <a:close/>
                  <a:moveTo>
                    <a:pt x="3252" y="4368"/>
                  </a:moveTo>
                  <a:cubicBezTo>
                    <a:pt x="2631" y="4368"/>
                    <a:pt x="2130" y="3868"/>
                    <a:pt x="2130" y="3246"/>
                  </a:cubicBezTo>
                  <a:cubicBezTo>
                    <a:pt x="2130" y="2631"/>
                    <a:pt x="2631" y="2124"/>
                    <a:pt x="3252" y="2124"/>
                  </a:cubicBezTo>
                  <a:cubicBezTo>
                    <a:pt x="3868" y="2124"/>
                    <a:pt x="4375" y="2631"/>
                    <a:pt x="4375" y="3246"/>
                  </a:cubicBezTo>
                  <a:cubicBezTo>
                    <a:pt x="4375" y="3868"/>
                    <a:pt x="3868" y="4368"/>
                    <a:pt x="3252" y="4368"/>
                  </a:cubicBezTo>
                  <a:close/>
                </a:path>
              </a:pathLst>
            </a:custGeom>
            <a:solidFill>
              <a:srgbClr val="134F5C">
                <a:alpha val="56600"/>
              </a:srgbClr>
            </a:solidFill>
            <a:ln w="19050" cap="flat" cmpd="sng">
              <a:solidFill>
                <a:schemeClr val="lt2"/>
              </a:solidFill>
              <a:prstDash val="solid"/>
              <a:miter lim="575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36">
              <a:extLst>
                <a:ext uri="{FF2B5EF4-FFF2-40B4-BE49-F238E27FC236}">
                  <a16:creationId xmlns:a16="http://schemas.microsoft.com/office/drawing/2014/main" id="{98278347-17E4-5326-841D-41246B7897B1}"/>
                </a:ext>
              </a:extLst>
            </p:cNvPr>
            <p:cNvSpPr/>
            <p:nvPr/>
          </p:nvSpPr>
          <p:spPr>
            <a:xfrm>
              <a:off x="6379556" y="1780922"/>
              <a:ext cx="412338" cy="411893"/>
            </a:xfrm>
            <a:custGeom>
              <a:avLst/>
              <a:gdLst/>
              <a:ahLst/>
              <a:cxnLst/>
              <a:rect l="l" t="t" r="r" b="b"/>
              <a:pathLst>
                <a:path w="6493" h="6486" fill="none" extrusionOk="0">
                  <a:moveTo>
                    <a:pt x="6486" y="3027"/>
                  </a:moveTo>
                  <a:cubicBezTo>
                    <a:pt x="6475" y="2929"/>
                    <a:pt x="6417" y="2837"/>
                    <a:pt x="6325" y="2803"/>
                  </a:cubicBezTo>
                  <a:lnTo>
                    <a:pt x="6084" y="2693"/>
                  </a:lnTo>
                  <a:cubicBezTo>
                    <a:pt x="6009" y="2665"/>
                    <a:pt x="5951" y="2601"/>
                    <a:pt x="5928" y="2521"/>
                  </a:cubicBezTo>
                  <a:lnTo>
                    <a:pt x="5928" y="2521"/>
                  </a:lnTo>
                  <a:cubicBezTo>
                    <a:pt x="5911" y="2446"/>
                    <a:pt x="5922" y="2365"/>
                    <a:pt x="5974" y="2302"/>
                  </a:cubicBezTo>
                  <a:lnTo>
                    <a:pt x="6130" y="2083"/>
                  </a:lnTo>
                  <a:cubicBezTo>
                    <a:pt x="6187" y="2009"/>
                    <a:pt x="6204" y="1899"/>
                    <a:pt x="6153" y="1813"/>
                  </a:cubicBezTo>
                  <a:cubicBezTo>
                    <a:pt x="6089" y="1681"/>
                    <a:pt x="6014" y="1560"/>
                    <a:pt x="5945" y="1445"/>
                  </a:cubicBezTo>
                  <a:cubicBezTo>
                    <a:pt x="5888" y="1364"/>
                    <a:pt x="5796" y="1312"/>
                    <a:pt x="5692" y="1330"/>
                  </a:cubicBezTo>
                  <a:lnTo>
                    <a:pt x="5427" y="1358"/>
                  </a:lnTo>
                  <a:cubicBezTo>
                    <a:pt x="5347" y="1364"/>
                    <a:pt x="5266" y="1335"/>
                    <a:pt x="5209" y="1278"/>
                  </a:cubicBezTo>
                  <a:lnTo>
                    <a:pt x="5209" y="1278"/>
                  </a:lnTo>
                  <a:cubicBezTo>
                    <a:pt x="5151" y="1220"/>
                    <a:pt x="5122" y="1145"/>
                    <a:pt x="5134" y="1065"/>
                  </a:cubicBezTo>
                  <a:lnTo>
                    <a:pt x="5163" y="800"/>
                  </a:lnTo>
                  <a:cubicBezTo>
                    <a:pt x="5174" y="696"/>
                    <a:pt x="5122" y="604"/>
                    <a:pt x="5048" y="547"/>
                  </a:cubicBezTo>
                  <a:cubicBezTo>
                    <a:pt x="4927" y="466"/>
                    <a:pt x="4806" y="397"/>
                    <a:pt x="4679" y="340"/>
                  </a:cubicBezTo>
                  <a:cubicBezTo>
                    <a:pt x="4593" y="294"/>
                    <a:pt x="4484" y="299"/>
                    <a:pt x="4403" y="357"/>
                  </a:cubicBezTo>
                  <a:lnTo>
                    <a:pt x="4190" y="518"/>
                  </a:lnTo>
                  <a:cubicBezTo>
                    <a:pt x="4127" y="570"/>
                    <a:pt x="4046" y="581"/>
                    <a:pt x="3966" y="558"/>
                  </a:cubicBezTo>
                  <a:lnTo>
                    <a:pt x="3966" y="558"/>
                  </a:lnTo>
                  <a:cubicBezTo>
                    <a:pt x="3885" y="535"/>
                    <a:pt x="3822" y="489"/>
                    <a:pt x="3793" y="409"/>
                  </a:cubicBezTo>
                  <a:lnTo>
                    <a:pt x="3684" y="167"/>
                  </a:lnTo>
                  <a:cubicBezTo>
                    <a:pt x="3649" y="81"/>
                    <a:pt x="3563" y="12"/>
                    <a:pt x="3459" y="6"/>
                  </a:cubicBezTo>
                  <a:cubicBezTo>
                    <a:pt x="3390" y="0"/>
                    <a:pt x="3315" y="0"/>
                    <a:pt x="3246" y="0"/>
                  </a:cubicBezTo>
                  <a:cubicBezTo>
                    <a:pt x="3172" y="0"/>
                    <a:pt x="3103" y="0"/>
                    <a:pt x="3028" y="6"/>
                  </a:cubicBezTo>
                  <a:cubicBezTo>
                    <a:pt x="2930" y="12"/>
                    <a:pt x="2849" y="69"/>
                    <a:pt x="2809" y="167"/>
                  </a:cubicBezTo>
                  <a:lnTo>
                    <a:pt x="2700" y="409"/>
                  </a:lnTo>
                  <a:cubicBezTo>
                    <a:pt x="2671" y="484"/>
                    <a:pt x="2608" y="541"/>
                    <a:pt x="2527" y="558"/>
                  </a:cubicBezTo>
                  <a:lnTo>
                    <a:pt x="2527" y="558"/>
                  </a:lnTo>
                  <a:cubicBezTo>
                    <a:pt x="2446" y="581"/>
                    <a:pt x="2366" y="570"/>
                    <a:pt x="2303" y="518"/>
                  </a:cubicBezTo>
                  <a:lnTo>
                    <a:pt x="2090" y="357"/>
                  </a:lnTo>
                  <a:cubicBezTo>
                    <a:pt x="2009" y="299"/>
                    <a:pt x="1900" y="288"/>
                    <a:pt x="1813" y="340"/>
                  </a:cubicBezTo>
                  <a:cubicBezTo>
                    <a:pt x="1687" y="403"/>
                    <a:pt x="1560" y="472"/>
                    <a:pt x="1445" y="547"/>
                  </a:cubicBezTo>
                  <a:cubicBezTo>
                    <a:pt x="1370" y="604"/>
                    <a:pt x="1319" y="696"/>
                    <a:pt x="1330" y="800"/>
                  </a:cubicBezTo>
                  <a:lnTo>
                    <a:pt x="1359" y="1065"/>
                  </a:lnTo>
                  <a:cubicBezTo>
                    <a:pt x="1370" y="1145"/>
                    <a:pt x="1342" y="1220"/>
                    <a:pt x="1284" y="1278"/>
                  </a:cubicBezTo>
                  <a:lnTo>
                    <a:pt x="1284" y="1278"/>
                  </a:lnTo>
                  <a:cubicBezTo>
                    <a:pt x="1226" y="1335"/>
                    <a:pt x="1146" y="1364"/>
                    <a:pt x="1065" y="1358"/>
                  </a:cubicBezTo>
                  <a:lnTo>
                    <a:pt x="801" y="1330"/>
                  </a:lnTo>
                  <a:cubicBezTo>
                    <a:pt x="697" y="1318"/>
                    <a:pt x="605" y="1364"/>
                    <a:pt x="547" y="1445"/>
                  </a:cubicBezTo>
                  <a:cubicBezTo>
                    <a:pt x="467" y="1560"/>
                    <a:pt x="398" y="1681"/>
                    <a:pt x="340" y="1813"/>
                  </a:cubicBezTo>
                  <a:cubicBezTo>
                    <a:pt x="294" y="1899"/>
                    <a:pt x="306" y="2003"/>
                    <a:pt x="363" y="2083"/>
                  </a:cubicBezTo>
                  <a:lnTo>
                    <a:pt x="519" y="2302"/>
                  </a:lnTo>
                  <a:cubicBezTo>
                    <a:pt x="570" y="2365"/>
                    <a:pt x="582" y="2446"/>
                    <a:pt x="565" y="2521"/>
                  </a:cubicBezTo>
                  <a:lnTo>
                    <a:pt x="565" y="2521"/>
                  </a:lnTo>
                  <a:cubicBezTo>
                    <a:pt x="542" y="2601"/>
                    <a:pt x="490" y="2665"/>
                    <a:pt x="409" y="2693"/>
                  </a:cubicBezTo>
                  <a:lnTo>
                    <a:pt x="168" y="2803"/>
                  </a:lnTo>
                  <a:cubicBezTo>
                    <a:pt x="81" y="2837"/>
                    <a:pt x="18" y="2924"/>
                    <a:pt x="6" y="3027"/>
                  </a:cubicBezTo>
                  <a:cubicBezTo>
                    <a:pt x="1" y="3102"/>
                    <a:pt x="1" y="3171"/>
                    <a:pt x="1" y="3246"/>
                  </a:cubicBezTo>
                  <a:cubicBezTo>
                    <a:pt x="1" y="3315"/>
                    <a:pt x="1" y="3390"/>
                    <a:pt x="6" y="3459"/>
                  </a:cubicBezTo>
                  <a:cubicBezTo>
                    <a:pt x="18" y="3557"/>
                    <a:pt x="75" y="3637"/>
                    <a:pt x="168" y="3683"/>
                  </a:cubicBezTo>
                  <a:lnTo>
                    <a:pt x="409" y="3793"/>
                  </a:lnTo>
                  <a:cubicBezTo>
                    <a:pt x="484" y="3821"/>
                    <a:pt x="542" y="3885"/>
                    <a:pt x="565" y="3965"/>
                  </a:cubicBezTo>
                  <a:lnTo>
                    <a:pt x="565" y="3965"/>
                  </a:lnTo>
                  <a:cubicBezTo>
                    <a:pt x="582" y="4040"/>
                    <a:pt x="570" y="4121"/>
                    <a:pt x="519" y="4184"/>
                  </a:cubicBezTo>
                  <a:lnTo>
                    <a:pt x="363" y="4403"/>
                  </a:lnTo>
                  <a:cubicBezTo>
                    <a:pt x="306" y="4483"/>
                    <a:pt x="288" y="4587"/>
                    <a:pt x="340" y="4673"/>
                  </a:cubicBezTo>
                  <a:cubicBezTo>
                    <a:pt x="404" y="4805"/>
                    <a:pt x="478" y="4926"/>
                    <a:pt x="547" y="5041"/>
                  </a:cubicBezTo>
                  <a:cubicBezTo>
                    <a:pt x="605" y="5122"/>
                    <a:pt x="697" y="5174"/>
                    <a:pt x="801" y="5156"/>
                  </a:cubicBezTo>
                  <a:lnTo>
                    <a:pt x="1065" y="5128"/>
                  </a:lnTo>
                  <a:cubicBezTo>
                    <a:pt x="1146" y="5122"/>
                    <a:pt x="1226" y="5151"/>
                    <a:pt x="1284" y="5208"/>
                  </a:cubicBezTo>
                  <a:lnTo>
                    <a:pt x="1284" y="5208"/>
                  </a:lnTo>
                  <a:cubicBezTo>
                    <a:pt x="1342" y="5266"/>
                    <a:pt x="1370" y="5346"/>
                    <a:pt x="1359" y="5421"/>
                  </a:cubicBezTo>
                  <a:lnTo>
                    <a:pt x="1330" y="5692"/>
                  </a:lnTo>
                  <a:cubicBezTo>
                    <a:pt x="1319" y="5789"/>
                    <a:pt x="1370" y="5882"/>
                    <a:pt x="1445" y="5939"/>
                  </a:cubicBezTo>
                  <a:cubicBezTo>
                    <a:pt x="1560" y="6020"/>
                    <a:pt x="1687" y="6094"/>
                    <a:pt x="1813" y="6152"/>
                  </a:cubicBezTo>
                  <a:cubicBezTo>
                    <a:pt x="1900" y="6192"/>
                    <a:pt x="2009" y="6187"/>
                    <a:pt x="2090" y="6129"/>
                  </a:cubicBezTo>
                  <a:lnTo>
                    <a:pt x="2303" y="5968"/>
                  </a:lnTo>
                  <a:cubicBezTo>
                    <a:pt x="2366" y="5922"/>
                    <a:pt x="2446" y="5905"/>
                    <a:pt x="2527" y="5928"/>
                  </a:cubicBezTo>
                  <a:lnTo>
                    <a:pt x="2527" y="5928"/>
                  </a:lnTo>
                  <a:cubicBezTo>
                    <a:pt x="2608" y="5951"/>
                    <a:pt x="2671" y="5997"/>
                    <a:pt x="2700" y="6077"/>
                  </a:cubicBezTo>
                  <a:lnTo>
                    <a:pt x="2809" y="6325"/>
                  </a:lnTo>
                  <a:cubicBezTo>
                    <a:pt x="2844" y="6411"/>
                    <a:pt x="2930" y="6474"/>
                    <a:pt x="3028" y="6480"/>
                  </a:cubicBezTo>
                  <a:cubicBezTo>
                    <a:pt x="3103" y="6486"/>
                    <a:pt x="3172" y="6486"/>
                    <a:pt x="3246" y="6486"/>
                  </a:cubicBezTo>
                  <a:cubicBezTo>
                    <a:pt x="3315" y="6486"/>
                    <a:pt x="3390" y="6486"/>
                    <a:pt x="3459" y="6480"/>
                  </a:cubicBezTo>
                  <a:cubicBezTo>
                    <a:pt x="3563" y="6474"/>
                    <a:pt x="3643" y="6417"/>
                    <a:pt x="3684" y="6325"/>
                  </a:cubicBezTo>
                  <a:lnTo>
                    <a:pt x="3793" y="6077"/>
                  </a:lnTo>
                  <a:cubicBezTo>
                    <a:pt x="3822" y="6008"/>
                    <a:pt x="3885" y="5951"/>
                    <a:pt x="3966" y="5928"/>
                  </a:cubicBezTo>
                  <a:lnTo>
                    <a:pt x="3966" y="5928"/>
                  </a:lnTo>
                  <a:cubicBezTo>
                    <a:pt x="4046" y="5905"/>
                    <a:pt x="4121" y="5922"/>
                    <a:pt x="4190" y="5968"/>
                  </a:cubicBezTo>
                  <a:lnTo>
                    <a:pt x="4403" y="6129"/>
                  </a:lnTo>
                  <a:cubicBezTo>
                    <a:pt x="4484" y="6187"/>
                    <a:pt x="4593" y="6198"/>
                    <a:pt x="4679" y="6152"/>
                  </a:cubicBezTo>
                  <a:cubicBezTo>
                    <a:pt x="4806" y="6083"/>
                    <a:pt x="4927" y="6014"/>
                    <a:pt x="5048" y="5939"/>
                  </a:cubicBezTo>
                  <a:cubicBezTo>
                    <a:pt x="5122" y="5882"/>
                    <a:pt x="5174" y="5789"/>
                    <a:pt x="5163" y="5692"/>
                  </a:cubicBezTo>
                  <a:lnTo>
                    <a:pt x="5134" y="5421"/>
                  </a:lnTo>
                  <a:cubicBezTo>
                    <a:pt x="5122" y="5346"/>
                    <a:pt x="5151" y="5266"/>
                    <a:pt x="5209" y="5208"/>
                  </a:cubicBezTo>
                  <a:lnTo>
                    <a:pt x="5209" y="5208"/>
                  </a:lnTo>
                  <a:cubicBezTo>
                    <a:pt x="5266" y="5151"/>
                    <a:pt x="5347" y="5122"/>
                    <a:pt x="5427" y="5128"/>
                  </a:cubicBezTo>
                  <a:lnTo>
                    <a:pt x="5692" y="5156"/>
                  </a:lnTo>
                  <a:cubicBezTo>
                    <a:pt x="5796" y="5174"/>
                    <a:pt x="5888" y="5122"/>
                    <a:pt x="5945" y="5041"/>
                  </a:cubicBezTo>
                  <a:cubicBezTo>
                    <a:pt x="6026" y="4926"/>
                    <a:pt x="6095" y="4805"/>
                    <a:pt x="6153" y="4673"/>
                  </a:cubicBezTo>
                  <a:cubicBezTo>
                    <a:pt x="6199" y="4587"/>
                    <a:pt x="6187" y="4483"/>
                    <a:pt x="6130" y="4403"/>
                  </a:cubicBezTo>
                  <a:lnTo>
                    <a:pt x="5974" y="4184"/>
                  </a:lnTo>
                  <a:cubicBezTo>
                    <a:pt x="5922" y="4121"/>
                    <a:pt x="5911" y="4040"/>
                    <a:pt x="5928" y="3965"/>
                  </a:cubicBezTo>
                  <a:lnTo>
                    <a:pt x="5928" y="3965"/>
                  </a:lnTo>
                  <a:cubicBezTo>
                    <a:pt x="5951" y="3885"/>
                    <a:pt x="6003" y="3821"/>
                    <a:pt x="6084" y="3793"/>
                  </a:cubicBezTo>
                  <a:lnTo>
                    <a:pt x="6325" y="3683"/>
                  </a:lnTo>
                  <a:cubicBezTo>
                    <a:pt x="6412" y="3649"/>
                    <a:pt x="6475" y="3562"/>
                    <a:pt x="6486" y="3459"/>
                  </a:cubicBezTo>
                  <a:cubicBezTo>
                    <a:pt x="6492" y="3390"/>
                    <a:pt x="6492" y="3315"/>
                    <a:pt x="6492" y="3246"/>
                  </a:cubicBezTo>
                  <a:cubicBezTo>
                    <a:pt x="6492" y="3171"/>
                    <a:pt x="6486" y="3102"/>
                    <a:pt x="6486" y="3027"/>
                  </a:cubicBezTo>
                  <a:close/>
                  <a:moveTo>
                    <a:pt x="3246" y="4368"/>
                  </a:moveTo>
                  <a:cubicBezTo>
                    <a:pt x="2625" y="4368"/>
                    <a:pt x="2124" y="3862"/>
                    <a:pt x="2124" y="3246"/>
                  </a:cubicBezTo>
                  <a:cubicBezTo>
                    <a:pt x="2124" y="2624"/>
                    <a:pt x="2625" y="2124"/>
                    <a:pt x="3246" y="2124"/>
                  </a:cubicBezTo>
                  <a:cubicBezTo>
                    <a:pt x="3868" y="2124"/>
                    <a:pt x="4369" y="2624"/>
                    <a:pt x="4369" y="3246"/>
                  </a:cubicBezTo>
                  <a:cubicBezTo>
                    <a:pt x="4369" y="3862"/>
                    <a:pt x="3868" y="4368"/>
                    <a:pt x="3246" y="4368"/>
                  </a:cubicBezTo>
                  <a:close/>
                </a:path>
              </a:pathLst>
            </a:custGeom>
            <a:solidFill>
              <a:srgbClr val="134F5C">
                <a:alpha val="56600"/>
              </a:srgbClr>
            </a:solidFill>
            <a:ln w="19050" cap="flat" cmpd="sng">
              <a:solidFill>
                <a:schemeClr val="lt2"/>
              </a:solidFill>
              <a:prstDash val="solid"/>
              <a:miter lim="575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94" name="Google Shape;494;p36">
              <a:extLst>
                <a:ext uri="{FF2B5EF4-FFF2-40B4-BE49-F238E27FC236}">
                  <a16:creationId xmlns:a16="http://schemas.microsoft.com/office/drawing/2014/main" id="{9D1D1A7E-CF56-1EF3-A521-41F7A5C60293}"/>
                </a:ext>
              </a:extLst>
            </p:cNvPr>
            <p:cNvGrpSpPr/>
            <p:nvPr/>
          </p:nvGrpSpPr>
          <p:grpSpPr>
            <a:xfrm>
              <a:off x="7261919" y="2979030"/>
              <a:ext cx="842315" cy="841757"/>
              <a:chOff x="7273478" y="2705981"/>
              <a:chExt cx="1055136" cy="1054437"/>
            </a:xfrm>
          </p:grpSpPr>
          <p:sp>
            <p:nvSpPr>
              <p:cNvPr id="495" name="Google Shape;495;p36">
                <a:extLst>
                  <a:ext uri="{FF2B5EF4-FFF2-40B4-BE49-F238E27FC236}">
                    <a16:creationId xmlns:a16="http://schemas.microsoft.com/office/drawing/2014/main" id="{2CF4EF36-B847-8C40-F8DD-CC46FD929682}"/>
                  </a:ext>
                </a:extLst>
              </p:cNvPr>
              <p:cNvSpPr/>
              <p:nvPr/>
            </p:nvSpPr>
            <p:spPr>
              <a:xfrm>
                <a:off x="7363723" y="2795527"/>
                <a:ext cx="874273" cy="874273"/>
              </a:xfrm>
              <a:custGeom>
                <a:avLst/>
                <a:gdLst/>
                <a:ahLst/>
                <a:cxnLst/>
                <a:rect l="l" t="t" r="r" b="b"/>
                <a:pathLst>
                  <a:path w="13767" h="13767" extrusionOk="0">
                    <a:moveTo>
                      <a:pt x="13766" y="6884"/>
                    </a:moveTo>
                    <a:cubicBezTo>
                      <a:pt x="13766" y="10687"/>
                      <a:pt x="10682" y="13766"/>
                      <a:pt x="6883" y="13766"/>
                    </a:cubicBezTo>
                    <a:cubicBezTo>
                      <a:pt x="3080" y="13766"/>
                      <a:pt x="1" y="10687"/>
                      <a:pt x="1" y="6884"/>
                    </a:cubicBezTo>
                    <a:cubicBezTo>
                      <a:pt x="1" y="3080"/>
                      <a:pt x="3080" y="1"/>
                      <a:pt x="6883" y="1"/>
                    </a:cubicBezTo>
                    <a:cubicBezTo>
                      <a:pt x="10682" y="1"/>
                      <a:pt x="13766" y="3080"/>
                      <a:pt x="13766" y="688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" name="Google Shape;496;p36">
                <a:extLst>
                  <a:ext uri="{FF2B5EF4-FFF2-40B4-BE49-F238E27FC236}">
                    <a16:creationId xmlns:a16="http://schemas.microsoft.com/office/drawing/2014/main" id="{3E623335-5887-EA83-F1E4-1F371895E3E2}"/>
                  </a:ext>
                </a:extLst>
              </p:cNvPr>
              <p:cNvSpPr/>
              <p:nvPr/>
            </p:nvSpPr>
            <p:spPr>
              <a:xfrm>
                <a:off x="7273478" y="2705981"/>
                <a:ext cx="1055136" cy="1054437"/>
              </a:xfrm>
              <a:custGeom>
                <a:avLst/>
                <a:gdLst/>
                <a:ahLst/>
                <a:cxnLst/>
                <a:rect l="l" t="t" r="r" b="b"/>
                <a:pathLst>
                  <a:path w="16615" h="16604" extrusionOk="0">
                    <a:moveTo>
                      <a:pt x="8304" y="16604"/>
                    </a:moveTo>
                    <a:cubicBezTo>
                      <a:pt x="3724" y="16604"/>
                      <a:pt x="0" y="12874"/>
                      <a:pt x="0" y="8299"/>
                    </a:cubicBezTo>
                    <a:cubicBezTo>
                      <a:pt x="0" y="3718"/>
                      <a:pt x="3729" y="1"/>
                      <a:pt x="8304" y="1"/>
                    </a:cubicBezTo>
                    <a:cubicBezTo>
                      <a:pt x="12880" y="1"/>
                      <a:pt x="16603" y="3724"/>
                      <a:pt x="16603" y="8299"/>
                    </a:cubicBezTo>
                    <a:cubicBezTo>
                      <a:pt x="16614" y="12874"/>
                      <a:pt x="12885" y="16604"/>
                      <a:pt x="8304" y="16604"/>
                    </a:cubicBezTo>
                    <a:close/>
                    <a:moveTo>
                      <a:pt x="8304" y="99"/>
                    </a:moveTo>
                    <a:cubicBezTo>
                      <a:pt x="3787" y="99"/>
                      <a:pt x="110" y="3776"/>
                      <a:pt x="110" y="8294"/>
                    </a:cubicBezTo>
                    <a:cubicBezTo>
                      <a:pt x="110" y="12811"/>
                      <a:pt x="3787" y="16488"/>
                      <a:pt x="8304" y="16488"/>
                    </a:cubicBezTo>
                    <a:cubicBezTo>
                      <a:pt x="12822" y="16488"/>
                      <a:pt x="16499" y="12811"/>
                      <a:pt x="16499" y="8294"/>
                    </a:cubicBezTo>
                    <a:cubicBezTo>
                      <a:pt x="16499" y="3776"/>
                      <a:pt x="12822" y="99"/>
                      <a:pt x="8304" y="99"/>
                    </a:cubicBezTo>
                    <a:close/>
                  </a:path>
                </a:pathLst>
              </a:custGeom>
              <a:solidFill>
                <a:srgbClr val="134F5C">
                  <a:alpha val="56600"/>
                </a:srgbClr>
              </a:solidFill>
              <a:ln w="1905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" name="Google Shape;497;p36">
                <a:extLst>
                  <a:ext uri="{FF2B5EF4-FFF2-40B4-BE49-F238E27FC236}">
                    <a16:creationId xmlns:a16="http://schemas.microsoft.com/office/drawing/2014/main" id="{10A519BE-C941-0035-29DD-CA80BF22DE3B}"/>
                  </a:ext>
                </a:extLst>
              </p:cNvPr>
              <p:cNvSpPr/>
              <p:nvPr/>
            </p:nvSpPr>
            <p:spPr>
              <a:xfrm>
                <a:off x="7594909" y="3046603"/>
                <a:ext cx="412274" cy="411957"/>
              </a:xfrm>
              <a:custGeom>
                <a:avLst/>
                <a:gdLst/>
                <a:ahLst/>
                <a:cxnLst/>
                <a:rect l="l" t="t" r="r" b="b"/>
                <a:pathLst>
                  <a:path w="6492" h="6487" fill="none" extrusionOk="0">
                    <a:moveTo>
                      <a:pt x="6486" y="3028"/>
                    </a:moveTo>
                    <a:cubicBezTo>
                      <a:pt x="6475" y="2930"/>
                      <a:pt x="6417" y="2844"/>
                      <a:pt x="6325" y="2804"/>
                    </a:cubicBezTo>
                    <a:lnTo>
                      <a:pt x="6083" y="2700"/>
                    </a:lnTo>
                    <a:cubicBezTo>
                      <a:pt x="6009" y="2671"/>
                      <a:pt x="5951" y="2602"/>
                      <a:pt x="5928" y="2527"/>
                    </a:cubicBezTo>
                    <a:lnTo>
                      <a:pt x="5928" y="2527"/>
                    </a:lnTo>
                    <a:cubicBezTo>
                      <a:pt x="5911" y="2447"/>
                      <a:pt x="5922" y="2366"/>
                      <a:pt x="5974" y="2303"/>
                    </a:cubicBezTo>
                    <a:lnTo>
                      <a:pt x="6129" y="2084"/>
                    </a:lnTo>
                    <a:cubicBezTo>
                      <a:pt x="6187" y="2004"/>
                      <a:pt x="6204" y="1900"/>
                      <a:pt x="6152" y="1814"/>
                    </a:cubicBezTo>
                    <a:cubicBezTo>
                      <a:pt x="6089" y="1681"/>
                      <a:pt x="6014" y="1561"/>
                      <a:pt x="5945" y="1445"/>
                    </a:cubicBezTo>
                    <a:cubicBezTo>
                      <a:pt x="5888" y="1365"/>
                      <a:pt x="5796" y="1313"/>
                      <a:pt x="5692" y="1330"/>
                    </a:cubicBezTo>
                    <a:lnTo>
                      <a:pt x="5427" y="1359"/>
                    </a:lnTo>
                    <a:cubicBezTo>
                      <a:pt x="5347" y="1365"/>
                      <a:pt x="5266" y="1336"/>
                      <a:pt x="5209" y="1279"/>
                    </a:cubicBezTo>
                    <a:lnTo>
                      <a:pt x="5209" y="1279"/>
                    </a:lnTo>
                    <a:cubicBezTo>
                      <a:pt x="5151" y="1221"/>
                      <a:pt x="5122" y="1140"/>
                      <a:pt x="5128" y="1066"/>
                    </a:cubicBezTo>
                    <a:lnTo>
                      <a:pt x="5157" y="795"/>
                    </a:lnTo>
                    <a:cubicBezTo>
                      <a:pt x="5174" y="697"/>
                      <a:pt x="5122" y="605"/>
                      <a:pt x="5042" y="548"/>
                    </a:cubicBezTo>
                    <a:cubicBezTo>
                      <a:pt x="4927" y="467"/>
                      <a:pt x="4806" y="392"/>
                      <a:pt x="4679" y="335"/>
                    </a:cubicBezTo>
                    <a:cubicBezTo>
                      <a:pt x="4593" y="294"/>
                      <a:pt x="4483" y="300"/>
                      <a:pt x="4403" y="358"/>
                    </a:cubicBezTo>
                    <a:lnTo>
                      <a:pt x="4190" y="519"/>
                    </a:lnTo>
                    <a:cubicBezTo>
                      <a:pt x="4121" y="565"/>
                      <a:pt x="4046" y="582"/>
                      <a:pt x="3966" y="559"/>
                    </a:cubicBezTo>
                    <a:lnTo>
                      <a:pt x="3966" y="559"/>
                    </a:lnTo>
                    <a:cubicBezTo>
                      <a:pt x="3885" y="536"/>
                      <a:pt x="3822" y="490"/>
                      <a:pt x="3793" y="410"/>
                    </a:cubicBezTo>
                    <a:lnTo>
                      <a:pt x="3684" y="162"/>
                    </a:lnTo>
                    <a:cubicBezTo>
                      <a:pt x="3649" y="76"/>
                      <a:pt x="3563" y="13"/>
                      <a:pt x="3459" y="7"/>
                    </a:cubicBezTo>
                    <a:cubicBezTo>
                      <a:pt x="3390" y="1"/>
                      <a:pt x="3315" y="1"/>
                      <a:pt x="3246" y="1"/>
                    </a:cubicBezTo>
                    <a:cubicBezTo>
                      <a:pt x="3171" y="1"/>
                      <a:pt x="3102" y="1"/>
                      <a:pt x="3028" y="7"/>
                    </a:cubicBezTo>
                    <a:cubicBezTo>
                      <a:pt x="2930" y="13"/>
                      <a:pt x="2849" y="70"/>
                      <a:pt x="2809" y="162"/>
                    </a:cubicBezTo>
                    <a:lnTo>
                      <a:pt x="2699" y="410"/>
                    </a:lnTo>
                    <a:cubicBezTo>
                      <a:pt x="2665" y="479"/>
                      <a:pt x="2607" y="536"/>
                      <a:pt x="2527" y="559"/>
                    </a:cubicBezTo>
                    <a:lnTo>
                      <a:pt x="2527" y="559"/>
                    </a:lnTo>
                    <a:cubicBezTo>
                      <a:pt x="2446" y="582"/>
                      <a:pt x="2366" y="565"/>
                      <a:pt x="2302" y="519"/>
                    </a:cubicBezTo>
                    <a:lnTo>
                      <a:pt x="2089" y="358"/>
                    </a:lnTo>
                    <a:cubicBezTo>
                      <a:pt x="2009" y="300"/>
                      <a:pt x="1900" y="289"/>
                      <a:pt x="1813" y="335"/>
                    </a:cubicBezTo>
                    <a:cubicBezTo>
                      <a:pt x="1687" y="404"/>
                      <a:pt x="1560" y="473"/>
                      <a:pt x="1445" y="548"/>
                    </a:cubicBezTo>
                    <a:cubicBezTo>
                      <a:pt x="1370" y="605"/>
                      <a:pt x="1318" y="697"/>
                      <a:pt x="1330" y="795"/>
                    </a:cubicBezTo>
                    <a:lnTo>
                      <a:pt x="1359" y="1066"/>
                    </a:lnTo>
                    <a:cubicBezTo>
                      <a:pt x="1370" y="1140"/>
                      <a:pt x="1341" y="1221"/>
                      <a:pt x="1284" y="1279"/>
                    </a:cubicBezTo>
                    <a:lnTo>
                      <a:pt x="1284" y="1279"/>
                    </a:lnTo>
                    <a:cubicBezTo>
                      <a:pt x="1226" y="1336"/>
                      <a:pt x="1146" y="1365"/>
                      <a:pt x="1065" y="1359"/>
                    </a:cubicBezTo>
                    <a:lnTo>
                      <a:pt x="800" y="1330"/>
                    </a:lnTo>
                    <a:cubicBezTo>
                      <a:pt x="697" y="1313"/>
                      <a:pt x="605" y="1365"/>
                      <a:pt x="547" y="1445"/>
                    </a:cubicBezTo>
                    <a:cubicBezTo>
                      <a:pt x="467" y="1561"/>
                      <a:pt x="398" y="1681"/>
                      <a:pt x="340" y="1814"/>
                    </a:cubicBezTo>
                    <a:cubicBezTo>
                      <a:pt x="294" y="1900"/>
                      <a:pt x="305" y="2004"/>
                      <a:pt x="363" y="2084"/>
                    </a:cubicBezTo>
                    <a:lnTo>
                      <a:pt x="518" y="2303"/>
                    </a:lnTo>
                    <a:cubicBezTo>
                      <a:pt x="570" y="2366"/>
                      <a:pt x="582" y="2447"/>
                      <a:pt x="564" y="2527"/>
                    </a:cubicBezTo>
                    <a:lnTo>
                      <a:pt x="564" y="2527"/>
                    </a:lnTo>
                    <a:cubicBezTo>
                      <a:pt x="541" y="2602"/>
                      <a:pt x="490" y="2671"/>
                      <a:pt x="409" y="2700"/>
                    </a:cubicBezTo>
                    <a:lnTo>
                      <a:pt x="167" y="2804"/>
                    </a:lnTo>
                    <a:cubicBezTo>
                      <a:pt x="81" y="2844"/>
                      <a:pt x="18" y="2924"/>
                      <a:pt x="6" y="3028"/>
                    </a:cubicBezTo>
                    <a:cubicBezTo>
                      <a:pt x="0" y="3103"/>
                      <a:pt x="0" y="3172"/>
                      <a:pt x="0" y="3247"/>
                    </a:cubicBezTo>
                    <a:cubicBezTo>
                      <a:pt x="0" y="3316"/>
                      <a:pt x="0" y="3391"/>
                      <a:pt x="6" y="3460"/>
                    </a:cubicBezTo>
                    <a:cubicBezTo>
                      <a:pt x="18" y="3563"/>
                      <a:pt x="75" y="3650"/>
                      <a:pt x="167" y="3684"/>
                    </a:cubicBezTo>
                    <a:lnTo>
                      <a:pt x="409" y="3793"/>
                    </a:lnTo>
                    <a:cubicBezTo>
                      <a:pt x="484" y="3828"/>
                      <a:pt x="541" y="3886"/>
                      <a:pt x="564" y="3966"/>
                    </a:cubicBezTo>
                    <a:lnTo>
                      <a:pt x="564" y="3966"/>
                    </a:lnTo>
                    <a:cubicBezTo>
                      <a:pt x="582" y="4041"/>
                      <a:pt x="570" y="4121"/>
                      <a:pt x="518" y="4185"/>
                    </a:cubicBezTo>
                    <a:lnTo>
                      <a:pt x="363" y="4403"/>
                    </a:lnTo>
                    <a:cubicBezTo>
                      <a:pt x="305" y="4484"/>
                      <a:pt x="288" y="4588"/>
                      <a:pt x="340" y="4674"/>
                    </a:cubicBezTo>
                    <a:cubicBezTo>
                      <a:pt x="403" y="4806"/>
                      <a:pt x="478" y="4927"/>
                      <a:pt x="547" y="5042"/>
                    </a:cubicBezTo>
                    <a:cubicBezTo>
                      <a:pt x="605" y="5123"/>
                      <a:pt x="697" y="5175"/>
                      <a:pt x="800" y="5157"/>
                    </a:cubicBezTo>
                    <a:lnTo>
                      <a:pt x="1065" y="5129"/>
                    </a:lnTo>
                    <a:cubicBezTo>
                      <a:pt x="1146" y="5123"/>
                      <a:pt x="1226" y="5152"/>
                      <a:pt x="1284" y="5209"/>
                    </a:cubicBezTo>
                    <a:lnTo>
                      <a:pt x="1284" y="5209"/>
                    </a:lnTo>
                    <a:cubicBezTo>
                      <a:pt x="1341" y="5267"/>
                      <a:pt x="1370" y="5347"/>
                      <a:pt x="1359" y="5422"/>
                    </a:cubicBezTo>
                    <a:lnTo>
                      <a:pt x="1330" y="5693"/>
                    </a:lnTo>
                    <a:cubicBezTo>
                      <a:pt x="1318" y="5790"/>
                      <a:pt x="1370" y="5882"/>
                      <a:pt x="1445" y="5940"/>
                    </a:cubicBezTo>
                    <a:cubicBezTo>
                      <a:pt x="1560" y="6021"/>
                      <a:pt x="1687" y="6095"/>
                      <a:pt x="1813" y="6153"/>
                    </a:cubicBezTo>
                    <a:cubicBezTo>
                      <a:pt x="1900" y="6193"/>
                      <a:pt x="2009" y="6187"/>
                      <a:pt x="2089" y="6130"/>
                    </a:cubicBezTo>
                    <a:lnTo>
                      <a:pt x="2302" y="5969"/>
                    </a:lnTo>
                    <a:cubicBezTo>
                      <a:pt x="2366" y="5923"/>
                      <a:pt x="2446" y="5905"/>
                      <a:pt x="2527" y="5928"/>
                    </a:cubicBezTo>
                    <a:lnTo>
                      <a:pt x="2527" y="5928"/>
                    </a:lnTo>
                    <a:cubicBezTo>
                      <a:pt x="2607" y="5951"/>
                      <a:pt x="2671" y="5998"/>
                      <a:pt x="2699" y="6078"/>
                    </a:cubicBezTo>
                    <a:lnTo>
                      <a:pt x="2809" y="6326"/>
                    </a:lnTo>
                    <a:cubicBezTo>
                      <a:pt x="2843" y="6412"/>
                      <a:pt x="2930" y="6475"/>
                      <a:pt x="3028" y="6481"/>
                    </a:cubicBezTo>
                    <a:cubicBezTo>
                      <a:pt x="3102" y="6487"/>
                      <a:pt x="3171" y="6487"/>
                      <a:pt x="3246" y="6487"/>
                    </a:cubicBezTo>
                    <a:cubicBezTo>
                      <a:pt x="3315" y="6487"/>
                      <a:pt x="3390" y="6487"/>
                      <a:pt x="3459" y="6481"/>
                    </a:cubicBezTo>
                    <a:cubicBezTo>
                      <a:pt x="3563" y="6475"/>
                      <a:pt x="3649" y="6418"/>
                      <a:pt x="3684" y="6326"/>
                    </a:cubicBezTo>
                    <a:lnTo>
                      <a:pt x="3793" y="6078"/>
                    </a:lnTo>
                    <a:cubicBezTo>
                      <a:pt x="3827" y="6009"/>
                      <a:pt x="3885" y="5951"/>
                      <a:pt x="3966" y="5928"/>
                    </a:cubicBezTo>
                    <a:lnTo>
                      <a:pt x="3966" y="5928"/>
                    </a:lnTo>
                    <a:cubicBezTo>
                      <a:pt x="4046" y="5905"/>
                      <a:pt x="4121" y="5923"/>
                      <a:pt x="4190" y="5969"/>
                    </a:cubicBezTo>
                    <a:lnTo>
                      <a:pt x="4403" y="6130"/>
                    </a:lnTo>
                    <a:cubicBezTo>
                      <a:pt x="4483" y="6187"/>
                      <a:pt x="4593" y="6199"/>
                      <a:pt x="4679" y="6153"/>
                    </a:cubicBezTo>
                    <a:cubicBezTo>
                      <a:pt x="4806" y="6084"/>
                      <a:pt x="4927" y="6015"/>
                      <a:pt x="5042" y="5940"/>
                    </a:cubicBezTo>
                    <a:cubicBezTo>
                      <a:pt x="5122" y="5882"/>
                      <a:pt x="5174" y="5790"/>
                      <a:pt x="5157" y="5693"/>
                    </a:cubicBezTo>
                    <a:lnTo>
                      <a:pt x="5128" y="5422"/>
                    </a:lnTo>
                    <a:cubicBezTo>
                      <a:pt x="5122" y="5347"/>
                      <a:pt x="5151" y="5267"/>
                      <a:pt x="5209" y="5209"/>
                    </a:cubicBezTo>
                    <a:lnTo>
                      <a:pt x="5209" y="5209"/>
                    </a:lnTo>
                    <a:cubicBezTo>
                      <a:pt x="5266" y="5152"/>
                      <a:pt x="5347" y="5123"/>
                      <a:pt x="5427" y="5129"/>
                    </a:cubicBezTo>
                    <a:lnTo>
                      <a:pt x="5692" y="5157"/>
                    </a:lnTo>
                    <a:cubicBezTo>
                      <a:pt x="5796" y="5175"/>
                      <a:pt x="5888" y="5123"/>
                      <a:pt x="5945" y="5042"/>
                    </a:cubicBezTo>
                    <a:cubicBezTo>
                      <a:pt x="6026" y="4927"/>
                      <a:pt x="6095" y="4806"/>
                      <a:pt x="6152" y="4674"/>
                    </a:cubicBezTo>
                    <a:cubicBezTo>
                      <a:pt x="6198" y="4588"/>
                      <a:pt x="6187" y="4484"/>
                      <a:pt x="6129" y="4403"/>
                    </a:cubicBezTo>
                    <a:lnTo>
                      <a:pt x="5974" y="4185"/>
                    </a:lnTo>
                    <a:cubicBezTo>
                      <a:pt x="5922" y="4121"/>
                      <a:pt x="5911" y="4041"/>
                      <a:pt x="5928" y="3966"/>
                    </a:cubicBezTo>
                    <a:lnTo>
                      <a:pt x="5928" y="3966"/>
                    </a:lnTo>
                    <a:cubicBezTo>
                      <a:pt x="5951" y="3886"/>
                      <a:pt x="6003" y="3822"/>
                      <a:pt x="6083" y="3793"/>
                    </a:cubicBezTo>
                    <a:lnTo>
                      <a:pt x="6325" y="3684"/>
                    </a:lnTo>
                    <a:cubicBezTo>
                      <a:pt x="6411" y="3650"/>
                      <a:pt x="6475" y="3563"/>
                      <a:pt x="6486" y="3460"/>
                    </a:cubicBezTo>
                    <a:cubicBezTo>
                      <a:pt x="6492" y="3391"/>
                      <a:pt x="6492" y="3316"/>
                      <a:pt x="6492" y="3247"/>
                    </a:cubicBezTo>
                    <a:cubicBezTo>
                      <a:pt x="6492" y="3172"/>
                      <a:pt x="6486" y="3103"/>
                      <a:pt x="6486" y="3028"/>
                    </a:cubicBezTo>
                    <a:close/>
                    <a:moveTo>
                      <a:pt x="3246" y="4369"/>
                    </a:moveTo>
                    <a:cubicBezTo>
                      <a:pt x="2630" y="4369"/>
                      <a:pt x="2124" y="3862"/>
                      <a:pt x="2124" y="3247"/>
                    </a:cubicBezTo>
                    <a:cubicBezTo>
                      <a:pt x="2124" y="2625"/>
                      <a:pt x="2630" y="2125"/>
                      <a:pt x="3246" y="2125"/>
                    </a:cubicBezTo>
                    <a:cubicBezTo>
                      <a:pt x="3868" y="2125"/>
                      <a:pt x="4368" y="2625"/>
                      <a:pt x="4368" y="3247"/>
                    </a:cubicBezTo>
                    <a:cubicBezTo>
                      <a:pt x="4368" y="3862"/>
                      <a:pt x="3868" y="4369"/>
                      <a:pt x="3246" y="4369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28575" cap="flat" cmpd="sng">
                <a:solidFill>
                  <a:schemeClr val="accent4"/>
                </a:solidFill>
                <a:prstDash val="solid"/>
                <a:miter lim="575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98" name="Google Shape;498;p36">
              <a:extLst>
                <a:ext uri="{FF2B5EF4-FFF2-40B4-BE49-F238E27FC236}">
                  <a16:creationId xmlns:a16="http://schemas.microsoft.com/office/drawing/2014/main" id="{9FC469E9-40B7-D191-B1CD-F3C05E157E82}"/>
                </a:ext>
              </a:extLst>
            </p:cNvPr>
            <p:cNvGrpSpPr/>
            <p:nvPr/>
          </p:nvGrpSpPr>
          <p:grpSpPr>
            <a:xfrm>
              <a:off x="7287500" y="1402030"/>
              <a:ext cx="791159" cy="608287"/>
              <a:chOff x="7349773" y="264075"/>
              <a:chExt cx="961077" cy="738930"/>
            </a:xfrm>
          </p:grpSpPr>
          <p:sp>
            <p:nvSpPr>
              <p:cNvPr id="499" name="Google Shape;499;p36">
                <a:extLst>
                  <a:ext uri="{FF2B5EF4-FFF2-40B4-BE49-F238E27FC236}">
                    <a16:creationId xmlns:a16="http://schemas.microsoft.com/office/drawing/2014/main" id="{871152FF-41C9-2698-BA37-02ABFB43D319}"/>
                  </a:ext>
                </a:extLst>
              </p:cNvPr>
              <p:cNvSpPr/>
              <p:nvPr/>
            </p:nvSpPr>
            <p:spPr>
              <a:xfrm>
                <a:off x="7349773" y="516552"/>
                <a:ext cx="280396" cy="280396"/>
              </a:xfrm>
              <a:custGeom>
                <a:avLst/>
                <a:gdLst/>
                <a:ahLst/>
                <a:cxnLst/>
                <a:rect l="l" t="t" r="r" b="b"/>
                <a:pathLst>
                  <a:path w="6648" h="6648" extrusionOk="0">
                    <a:moveTo>
                      <a:pt x="6648" y="3327"/>
                    </a:moveTo>
                    <a:cubicBezTo>
                      <a:pt x="6648" y="5162"/>
                      <a:pt x="5157" y="6647"/>
                      <a:pt x="3327" y="6647"/>
                    </a:cubicBezTo>
                    <a:cubicBezTo>
                      <a:pt x="1491" y="6647"/>
                      <a:pt x="1" y="5162"/>
                      <a:pt x="1" y="3327"/>
                    </a:cubicBezTo>
                    <a:cubicBezTo>
                      <a:pt x="1" y="1491"/>
                      <a:pt x="1491" y="0"/>
                      <a:pt x="3327" y="0"/>
                    </a:cubicBezTo>
                    <a:cubicBezTo>
                      <a:pt x="5157" y="0"/>
                      <a:pt x="6648" y="1491"/>
                      <a:pt x="6648" y="332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" name="Google Shape;500;p36">
                <a:extLst>
                  <a:ext uri="{FF2B5EF4-FFF2-40B4-BE49-F238E27FC236}">
                    <a16:creationId xmlns:a16="http://schemas.microsoft.com/office/drawing/2014/main" id="{AFD12F20-8981-4D56-F4D7-AFA987FDB043}"/>
                  </a:ext>
                </a:extLst>
              </p:cNvPr>
              <p:cNvSpPr/>
              <p:nvPr/>
            </p:nvSpPr>
            <p:spPr>
              <a:xfrm>
                <a:off x="7766124" y="796950"/>
                <a:ext cx="206055" cy="206055"/>
              </a:xfrm>
              <a:custGeom>
                <a:avLst/>
                <a:gdLst/>
                <a:ahLst/>
                <a:cxnLst/>
                <a:rect l="l" t="t" r="r" b="b"/>
                <a:pathLst>
                  <a:path w="6648" h="6648" extrusionOk="0">
                    <a:moveTo>
                      <a:pt x="6648" y="3327"/>
                    </a:moveTo>
                    <a:cubicBezTo>
                      <a:pt x="6648" y="5162"/>
                      <a:pt x="5157" y="6647"/>
                      <a:pt x="3327" y="6647"/>
                    </a:cubicBezTo>
                    <a:cubicBezTo>
                      <a:pt x="1491" y="6647"/>
                      <a:pt x="1" y="5162"/>
                      <a:pt x="1" y="3327"/>
                    </a:cubicBezTo>
                    <a:cubicBezTo>
                      <a:pt x="1" y="1491"/>
                      <a:pt x="1491" y="0"/>
                      <a:pt x="3327" y="0"/>
                    </a:cubicBezTo>
                    <a:cubicBezTo>
                      <a:pt x="5157" y="0"/>
                      <a:pt x="6648" y="1491"/>
                      <a:pt x="6648" y="332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" name="Google Shape;501;p36">
                <a:extLst>
                  <a:ext uri="{FF2B5EF4-FFF2-40B4-BE49-F238E27FC236}">
                    <a16:creationId xmlns:a16="http://schemas.microsoft.com/office/drawing/2014/main" id="{C13732F8-93C9-4AF0-6ABA-AFE43181C4C1}"/>
                  </a:ext>
                </a:extLst>
              </p:cNvPr>
              <p:cNvSpPr/>
              <p:nvPr/>
            </p:nvSpPr>
            <p:spPr>
              <a:xfrm>
                <a:off x="8159525" y="264075"/>
                <a:ext cx="151325" cy="151325"/>
              </a:xfrm>
              <a:custGeom>
                <a:avLst/>
                <a:gdLst/>
                <a:ahLst/>
                <a:cxnLst/>
                <a:rect l="l" t="t" r="r" b="b"/>
                <a:pathLst>
                  <a:path w="6648" h="6648" extrusionOk="0">
                    <a:moveTo>
                      <a:pt x="6648" y="3327"/>
                    </a:moveTo>
                    <a:cubicBezTo>
                      <a:pt x="6648" y="5162"/>
                      <a:pt x="5157" y="6647"/>
                      <a:pt x="3327" y="6647"/>
                    </a:cubicBezTo>
                    <a:cubicBezTo>
                      <a:pt x="1491" y="6647"/>
                      <a:pt x="1" y="5162"/>
                      <a:pt x="1" y="3327"/>
                    </a:cubicBezTo>
                    <a:cubicBezTo>
                      <a:pt x="1" y="1491"/>
                      <a:pt x="1491" y="0"/>
                      <a:pt x="3327" y="0"/>
                    </a:cubicBezTo>
                    <a:cubicBezTo>
                      <a:pt x="5157" y="0"/>
                      <a:pt x="6648" y="1491"/>
                      <a:pt x="6648" y="332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502" name="Google Shape;502;p36">
            <a:extLst>
              <a:ext uri="{FF2B5EF4-FFF2-40B4-BE49-F238E27FC236}">
                <a16:creationId xmlns:a16="http://schemas.microsoft.com/office/drawing/2014/main" id="{360E4D03-A148-E05E-D9B1-6905867934CF}"/>
              </a:ext>
            </a:extLst>
          </p:cNvPr>
          <p:cNvCxnSpPr>
            <a:cxnSpLocks/>
          </p:cNvCxnSpPr>
          <p:nvPr/>
        </p:nvCxnSpPr>
        <p:spPr>
          <a:xfrm rot="10800000" flipH="1">
            <a:off x="4764900" y="1058050"/>
            <a:ext cx="240900" cy="2436300"/>
          </a:xfrm>
          <a:prstGeom prst="bentConnector2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503" name="Google Shape;503;p36">
            <a:extLst>
              <a:ext uri="{FF2B5EF4-FFF2-40B4-BE49-F238E27FC236}">
                <a16:creationId xmlns:a16="http://schemas.microsoft.com/office/drawing/2014/main" id="{1B8122CF-521F-1BC6-3709-D49B721E5FF6}"/>
              </a:ext>
            </a:extLst>
          </p:cNvPr>
          <p:cNvCxnSpPr/>
          <p:nvPr/>
        </p:nvCxnSpPr>
        <p:spPr>
          <a:xfrm rot="10800000" flipH="1">
            <a:off x="-329025" y="4087775"/>
            <a:ext cx="3096900" cy="9132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40353630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9">
          <a:extLst>
            <a:ext uri="{FF2B5EF4-FFF2-40B4-BE49-F238E27FC236}">
              <a16:creationId xmlns:a16="http://schemas.microsoft.com/office/drawing/2014/main" id="{3FE95FB0-0335-A70C-EE1D-9A7A7825E0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914E60D2-0930-B0FE-AA30-EAA2ED63D1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0424" y="1451461"/>
            <a:ext cx="7303576" cy="3007039"/>
          </a:xfrm>
          <a:prstGeom prst="rect">
            <a:avLst/>
          </a:prstGeom>
        </p:spPr>
      </p:pic>
      <p:sp>
        <p:nvSpPr>
          <p:cNvPr id="632" name="Google Shape;632;p41">
            <a:extLst>
              <a:ext uri="{FF2B5EF4-FFF2-40B4-BE49-F238E27FC236}">
                <a16:creationId xmlns:a16="http://schemas.microsoft.com/office/drawing/2014/main" id="{61C2875E-39C0-3A7F-79D4-39BCA5FF890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Putting it together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380255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1">
          <a:extLst>
            <a:ext uri="{FF2B5EF4-FFF2-40B4-BE49-F238E27FC236}">
              <a16:creationId xmlns:a16="http://schemas.microsoft.com/office/drawing/2014/main" id="{4D48C890-A4C4-92F1-6586-33370FD4C6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40">
            <a:extLst>
              <a:ext uri="{FF2B5EF4-FFF2-40B4-BE49-F238E27FC236}">
                <a16:creationId xmlns:a16="http://schemas.microsoft.com/office/drawing/2014/main" id="{005E1768-56EB-7928-0595-609CE9769A5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</a:t>
            </a:r>
            <a:r>
              <a:rPr lang="en-GB" dirty="0"/>
              <a:t>m</a:t>
            </a:r>
            <a:r>
              <a:rPr lang="en" dirty="0"/>
              <a:t>bed Queries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2CA937-E8E1-1762-A189-F6EAF31AE2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8857" y="1478351"/>
            <a:ext cx="6386286" cy="2186797"/>
          </a:xfrm>
          <a:prstGeom prst="rect">
            <a:avLst/>
          </a:prstGeom>
        </p:spPr>
      </p:pic>
      <p:pic>
        <p:nvPicPr>
          <p:cNvPr id="1026" name="Picture 2" descr="syv.ai logo">
            <a:extLst>
              <a:ext uri="{FF2B5EF4-FFF2-40B4-BE49-F238E27FC236}">
                <a16:creationId xmlns:a16="http://schemas.microsoft.com/office/drawing/2014/main" id="{78227CAC-7EC8-FBEF-A20E-2C23A1F646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2333" y="731375"/>
            <a:ext cx="542810" cy="542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9A8F52E-EFAE-480E-87ED-5EBA313F5A6F}"/>
              </a:ext>
            </a:extLst>
          </p:cNvPr>
          <p:cNvSpPr txBox="1"/>
          <p:nvPr/>
        </p:nvSpPr>
        <p:spPr>
          <a:xfrm>
            <a:off x="7222333" y="1173270"/>
            <a:ext cx="54534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/>
              <a:t>s</a:t>
            </a:r>
            <a:r>
              <a:rPr lang="en-DK" sz="1100" dirty="0"/>
              <a:t>yv.ai</a:t>
            </a:r>
          </a:p>
        </p:txBody>
      </p:sp>
    </p:spTree>
    <p:extLst>
      <p:ext uri="{BB962C8B-B14F-4D97-AF65-F5344CB8AC3E}">
        <p14:creationId xmlns:p14="http://schemas.microsoft.com/office/powerpoint/2010/main" val="20160460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9">
          <a:extLst>
            <a:ext uri="{FF2B5EF4-FFF2-40B4-BE49-F238E27FC236}">
              <a16:creationId xmlns:a16="http://schemas.microsoft.com/office/drawing/2014/main" id="{CD37DFB2-5BD7-3444-BEF1-CFCA8CDE1D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41">
            <a:extLst>
              <a:ext uri="{FF2B5EF4-FFF2-40B4-BE49-F238E27FC236}">
                <a16:creationId xmlns:a16="http://schemas.microsoft.com/office/drawing/2014/main" id="{BAE52012-8010-7F06-F91A-A8170FD8974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Linear Adapters</a:t>
            </a: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7983B7-D42A-2AD7-7798-804E754553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513" y="1106924"/>
            <a:ext cx="4777201" cy="3216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100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9">
          <a:extLst>
            <a:ext uri="{FF2B5EF4-FFF2-40B4-BE49-F238E27FC236}">
              <a16:creationId xmlns:a16="http://schemas.microsoft.com/office/drawing/2014/main" id="{9C3FB84A-F0F8-A785-6AD0-9D652A92B1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41">
            <a:extLst>
              <a:ext uri="{FF2B5EF4-FFF2-40B4-BE49-F238E27FC236}">
                <a16:creationId xmlns:a16="http://schemas.microsoft.com/office/drawing/2014/main" id="{29F42025-C8D0-5009-14F3-E4A2878EC6F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Get Training!</a:t>
            </a:r>
            <a:endParaRPr dirty="0"/>
          </a:p>
        </p:txBody>
      </p:sp>
      <p:pic>
        <p:nvPicPr>
          <p:cNvPr id="2" name="Google Shape;1773;p46" title="linkedin.png">
            <a:extLst>
              <a:ext uri="{FF2B5EF4-FFF2-40B4-BE49-F238E27FC236}">
                <a16:creationId xmlns:a16="http://schemas.microsoft.com/office/drawing/2014/main" id="{B8D88367-FE4E-3554-41A0-A1A5A402908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000" y="1397157"/>
            <a:ext cx="1710902" cy="184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1774;p46" title="substack.png">
            <a:extLst>
              <a:ext uri="{FF2B5EF4-FFF2-40B4-BE49-F238E27FC236}">
                <a16:creationId xmlns:a16="http://schemas.microsoft.com/office/drawing/2014/main" id="{7D8C9324-C137-1060-AF64-49C876BB71D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81157" y="1397157"/>
            <a:ext cx="1581686" cy="184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A qr code with text&#10;&#10;AI-generated content may be incorrect.">
            <a:extLst>
              <a:ext uri="{FF2B5EF4-FFF2-40B4-BE49-F238E27FC236}">
                <a16:creationId xmlns:a16="http://schemas.microsoft.com/office/drawing/2014/main" id="{AB1816B1-9B7D-6CF6-788B-6470CB23CA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3098" y="1397157"/>
            <a:ext cx="1582054" cy="184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5912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36"/>
          <p:cNvSpPr txBox="1">
            <a:spLocks noGrp="1"/>
          </p:cNvSpPr>
          <p:nvPr>
            <p:ph type="title"/>
          </p:nvPr>
        </p:nvSpPr>
        <p:spPr>
          <a:xfrm>
            <a:off x="720000" y="2303250"/>
            <a:ext cx="40449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sp>
        <p:nvSpPr>
          <p:cNvPr id="468" name="Google Shape;468;p36"/>
          <p:cNvSpPr txBox="1">
            <a:spLocks noGrp="1"/>
          </p:cNvSpPr>
          <p:nvPr>
            <p:ph type="title" idx="2"/>
          </p:nvPr>
        </p:nvSpPr>
        <p:spPr>
          <a:xfrm>
            <a:off x="3249975" y="1014475"/>
            <a:ext cx="1411800" cy="89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grpSp>
        <p:nvGrpSpPr>
          <p:cNvPr id="469" name="Google Shape;469;p36"/>
          <p:cNvGrpSpPr/>
          <p:nvPr/>
        </p:nvGrpSpPr>
        <p:grpSpPr>
          <a:xfrm>
            <a:off x="5504532" y="1402030"/>
            <a:ext cx="3231844" cy="3156274"/>
            <a:chOff x="5504532" y="1402030"/>
            <a:chExt cx="3231844" cy="3156274"/>
          </a:xfrm>
        </p:grpSpPr>
        <p:sp>
          <p:nvSpPr>
            <p:cNvPr id="470" name="Google Shape;470;p36"/>
            <p:cNvSpPr/>
            <p:nvPr/>
          </p:nvSpPr>
          <p:spPr>
            <a:xfrm>
              <a:off x="8185993" y="2196872"/>
              <a:ext cx="412338" cy="411893"/>
            </a:xfrm>
            <a:custGeom>
              <a:avLst/>
              <a:gdLst/>
              <a:ahLst/>
              <a:cxnLst/>
              <a:rect l="l" t="t" r="r" b="b"/>
              <a:pathLst>
                <a:path w="6493" h="6486" fill="none" extrusionOk="0">
                  <a:moveTo>
                    <a:pt x="6486" y="3027"/>
                  </a:moveTo>
                  <a:cubicBezTo>
                    <a:pt x="6475" y="2929"/>
                    <a:pt x="6417" y="2837"/>
                    <a:pt x="6325" y="2803"/>
                  </a:cubicBezTo>
                  <a:lnTo>
                    <a:pt x="6084" y="2693"/>
                  </a:lnTo>
                  <a:cubicBezTo>
                    <a:pt x="6009" y="2665"/>
                    <a:pt x="5951" y="2601"/>
                    <a:pt x="5928" y="2521"/>
                  </a:cubicBezTo>
                  <a:lnTo>
                    <a:pt x="5928" y="2521"/>
                  </a:lnTo>
                  <a:cubicBezTo>
                    <a:pt x="5911" y="2446"/>
                    <a:pt x="5922" y="2365"/>
                    <a:pt x="5974" y="2302"/>
                  </a:cubicBezTo>
                  <a:lnTo>
                    <a:pt x="6130" y="2083"/>
                  </a:lnTo>
                  <a:cubicBezTo>
                    <a:pt x="6187" y="2009"/>
                    <a:pt x="6204" y="1899"/>
                    <a:pt x="6153" y="1813"/>
                  </a:cubicBezTo>
                  <a:cubicBezTo>
                    <a:pt x="6089" y="1681"/>
                    <a:pt x="6014" y="1560"/>
                    <a:pt x="5945" y="1445"/>
                  </a:cubicBezTo>
                  <a:cubicBezTo>
                    <a:pt x="5888" y="1364"/>
                    <a:pt x="5796" y="1312"/>
                    <a:pt x="5692" y="1330"/>
                  </a:cubicBezTo>
                  <a:lnTo>
                    <a:pt x="5427" y="1358"/>
                  </a:lnTo>
                  <a:cubicBezTo>
                    <a:pt x="5347" y="1364"/>
                    <a:pt x="5266" y="1335"/>
                    <a:pt x="5209" y="1278"/>
                  </a:cubicBezTo>
                  <a:lnTo>
                    <a:pt x="5209" y="1278"/>
                  </a:lnTo>
                  <a:cubicBezTo>
                    <a:pt x="5151" y="1220"/>
                    <a:pt x="5122" y="1145"/>
                    <a:pt x="5134" y="1065"/>
                  </a:cubicBezTo>
                  <a:lnTo>
                    <a:pt x="5163" y="800"/>
                  </a:lnTo>
                  <a:cubicBezTo>
                    <a:pt x="5174" y="696"/>
                    <a:pt x="5122" y="604"/>
                    <a:pt x="5048" y="547"/>
                  </a:cubicBezTo>
                  <a:cubicBezTo>
                    <a:pt x="4927" y="466"/>
                    <a:pt x="4806" y="397"/>
                    <a:pt x="4679" y="340"/>
                  </a:cubicBezTo>
                  <a:cubicBezTo>
                    <a:pt x="4593" y="294"/>
                    <a:pt x="4484" y="299"/>
                    <a:pt x="4403" y="357"/>
                  </a:cubicBezTo>
                  <a:lnTo>
                    <a:pt x="4190" y="518"/>
                  </a:lnTo>
                  <a:cubicBezTo>
                    <a:pt x="4127" y="570"/>
                    <a:pt x="4046" y="581"/>
                    <a:pt x="3966" y="558"/>
                  </a:cubicBezTo>
                  <a:lnTo>
                    <a:pt x="3966" y="558"/>
                  </a:lnTo>
                  <a:cubicBezTo>
                    <a:pt x="3885" y="535"/>
                    <a:pt x="3822" y="489"/>
                    <a:pt x="3793" y="409"/>
                  </a:cubicBezTo>
                  <a:lnTo>
                    <a:pt x="3684" y="167"/>
                  </a:lnTo>
                  <a:cubicBezTo>
                    <a:pt x="3649" y="81"/>
                    <a:pt x="3563" y="12"/>
                    <a:pt x="3459" y="6"/>
                  </a:cubicBezTo>
                  <a:cubicBezTo>
                    <a:pt x="3390" y="0"/>
                    <a:pt x="3315" y="0"/>
                    <a:pt x="3246" y="0"/>
                  </a:cubicBezTo>
                  <a:cubicBezTo>
                    <a:pt x="3172" y="0"/>
                    <a:pt x="3103" y="0"/>
                    <a:pt x="3028" y="6"/>
                  </a:cubicBezTo>
                  <a:cubicBezTo>
                    <a:pt x="2930" y="12"/>
                    <a:pt x="2849" y="69"/>
                    <a:pt x="2809" y="167"/>
                  </a:cubicBezTo>
                  <a:lnTo>
                    <a:pt x="2700" y="409"/>
                  </a:lnTo>
                  <a:cubicBezTo>
                    <a:pt x="2671" y="484"/>
                    <a:pt x="2608" y="541"/>
                    <a:pt x="2527" y="558"/>
                  </a:cubicBezTo>
                  <a:lnTo>
                    <a:pt x="2527" y="558"/>
                  </a:lnTo>
                  <a:cubicBezTo>
                    <a:pt x="2446" y="581"/>
                    <a:pt x="2366" y="570"/>
                    <a:pt x="2303" y="518"/>
                  </a:cubicBezTo>
                  <a:lnTo>
                    <a:pt x="2090" y="357"/>
                  </a:lnTo>
                  <a:cubicBezTo>
                    <a:pt x="2009" y="299"/>
                    <a:pt x="1900" y="288"/>
                    <a:pt x="1813" y="340"/>
                  </a:cubicBezTo>
                  <a:cubicBezTo>
                    <a:pt x="1687" y="403"/>
                    <a:pt x="1560" y="472"/>
                    <a:pt x="1445" y="547"/>
                  </a:cubicBezTo>
                  <a:cubicBezTo>
                    <a:pt x="1370" y="604"/>
                    <a:pt x="1319" y="696"/>
                    <a:pt x="1330" y="800"/>
                  </a:cubicBezTo>
                  <a:lnTo>
                    <a:pt x="1359" y="1065"/>
                  </a:lnTo>
                  <a:cubicBezTo>
                    <a:pt x="1370" y="1145"/>
                    <a:pt x="1342" y="1220"/>
                    <a:pt x="1284" y="1278"/>
                  </a:cubicBezTo>
                  <a:lnTo>
                    <a:pt x="1284" y="1278"/>
                  </a:lnTo>
                  <a:cubicBezTo>
                    <a:pt x="1226" y="1335"/>
                    <a:pt x="1146" y="1364"/>
                    <a:pt x="1065" y="1358"/>
                  </a:cubicBezTo>
                  <a:lnTo>
                    <a:pt x="801" y="1330"/>
                  </a:lnTo>
                  <a:cubicBezTo>
                    <a:pt x="697" y="1318"/>
                    <a:pt x="605" y="1364"/>
                    <a:pt x="547" y="1445"/>
                  </a:cubicBezTo>
                  <a:cubicBezTo>
                    <a:pt x="467" y="1560"/>
                    <a:pt x="398" y="1681"/>
                    <a:pt x="340" y="1813"/>
                  </a:cubicBezTo>
                  <a:cubicBezTo>
                    <a:pt x="294" y="1899"/>
                    <a:pt x="306" y="2003"/>
                    <a:pt x="363" y="2083"/>
                  </a:cubicBezTo>
                  <a:lnTo>
                    <a:pt x="519" y="2302"/>
                  </a:lnTo>
                  <a:cubicBezTo>
                    <a:pt x="570" y="2365"/>
                    <a:pt x="582" y="2446"/>
                    <a:pt x="565" y="2521"/>
                  </a:cubicBezTo>
                  <a:lnTo>
                    <a:pt x="565" y="2521"/>
                  </a:lnTo>
                  <a:cubicBezTo>
                    <a:pt x="542" y="2601"/>
                    <a:pt x="490" y="2665"/>
                    <a:pt x="409" y="2693"/>
                  </a:cubicBezTo>
                  <a:lnTo>
                    <a:pt x="168" y="2803"/>
                  </a:lnTo>
                  <a:cubicBezTo>
                    <a:pt x="81" y="2837"/>
                    <a:pt x="18" y="2924"/>
                    <a:pt x="6" y="3027"/>
                  </a:cubicBezTo>
                  <a:cubicBezTo>
                    <a:pt x="1" y="3102"/>
                    <a:pt x="1" y="3171"/>
                    <a:pt x="1" y="3246"/>
                  </a:cubicBezTo>
                  <a:cubicBezTo>
                    <a:pt x="1" y="3315"/>
                    <a:pt x="1" y="3390"/>
                    <a:pt x="6" y="3459"/>
                  </a:cubicBezTo>
                  <a:cubicBezTo>
                    <a:pt x="18" y="3557"/>
                    <a:pt x="75" y="3637"/>
                    <a:pt x="168" y="3683"/>
                  </a:cubicBezTo>
                  <a:lnTo>
                    <a:pt x="409" y="3793"/>
                  </a:lnTo>
                  <a:cubicBezTo>
                    <a:pt x="484" y="3821"/>
                    <a:pt x="542" y="3885"/>
                    <a:pt x="565" y="3965"/>
                  </a:cubicBezTo>
                  <a:lnTo>
                    <a:pt x="565" y="3965"/>
                  </a:lnTo>
                  <a:cubicBezTo>
                    <a:pt x="582" y="4040"/>
                    <a:pt x="570" y="4121"/>
                    <a:pt x="519" y="4184"/>
                  </a:cubicBezTo>
                  <a:lnTo>
                    <a:pt x="363" y="4403"/>
                  </a:lnTo>
                  <a:cubicBezTo>
                    <a:pt x="306" y="4483"/>
                    <a:pt x="288" y="4587"/>
                    <a:pt x="340" y="4673"/>
                  </a:cubicBezTo>
                  <a:cubicBezTo>
                    <a:pt x="404" y="4805"/>
                    <a:pt x="478" y="4926"/>
                    <a:pt x="547" y="5041"/>
                  </a:cubicBezTo>
                  <a:cubicBezTo>
                    <a:pt x="605" y="5122"/>
                    <a:pt x="697" y="5174"/>
                    <a:pt x="801" y="5156"/>
                  </a:cubicBezTo>
                  <a:lnTo>
                    <a:pt x="1065" y="5128"/>
                  </a:lnTo>
                  <a:cubicBezTo>
                    <a:pt x="1146" y="5122"/>
                    <a:pt x="1226" y="5151"/>
                    <a:pt x="1284" y="5208"/>
                  </a:cubicBezTo>
                  <a:lnTo>
                    <a:pt x="1284" y="5208"/>
                  </a:lnTo>
                  <a:cubicBezTo>
                    <a:pt x="1342" y="5266"/>
                    <a:pt x="1370" y="5346"/>
                    <a:pt x="1359" y="5421"/>
                  </a:cubicBezTo>
                  <a:lnTo>
                    <a:pt x="1330" y="5692"/>
                  </a:lnTo>
                  <a:cubicBezTo>
                    <a:pt x="1319" y="5789"/>
                    <a:pt x="1370" y="5882"/>
                    <a:pt x="1445" y="5939"/>
                  </a:cubicBezTo>
                  <a:cubicBezTo>
                    <a:pt x="1560" y="6020"/>
                    <a:pt x="1687" y="6094"/>
                    <a:pt x="1813" y="6152"/>
                  </a:cubicBezTo>
                  <a:cubicBezTo>
                    <a:pt x="1900" y="6192"/>
                    <a:pt x="2009" y="6187"/>
                    <a:pt x="2090" y="6129"/>
                  </a:cubicBezTo>
                  <a:lnTo>
                    <a:pt x="2303" y="5968"/>
                  </a:lnTo>
                  <a:cubicBezTo>
                    <a:pt x="2366" y="5922"/>
                    <a:pt x="2446" y="5905"/>
                    <a:pt x="2527" y="5928"/>
                  </a:cubicBezTo>
                  <a:lnTo>
                    <a:pt x="2527" y="5928"/>
                  </a:lnTo>
                  <a:cubicBezTo>
                    <a:pt x="2608" y="5951"/>
                    <a:pt x="2671" y="5997"/>
                    <a:pt x="2700" y="6077"/>
                  </a:cubicBezTo>
                  <a:lnTo>
                    <a:pt x="2809" y="6325"/>
                  </a:lnTo>
                  <a:cubicBezTo>
                    <a:pt x="2844" y="6411"/>
                    <a:pt x="2930" y="6474"/>
                    <a:pt x="3028" y="6480"/>
                  </a:cubicBezTo>
                  <a:cubicBezTo>
                    <a:pt x="3103" y="6486"/>
                    <a:pt x="3172" y="6486"/>
                    <a:pt x="3246" y="6486"/>
                  </a:cubicBezTo>
                  <a:cubicBezTo>
                    <a:pt x="3315" y="6486"/>
                    <a:pt x="3390" y="6486"/>
                    <a:pt x="3459" y="6480"/>
                  </a:cubicBezTo>
                  <a:cubicBezTo>
                    <a:pt x="3563" y="6474"/>
                    <a:pt x="3643" y="6417"/>
                    <a:pt x="3684" y="6325"/>
                  </a:cubicBezTo>
                  <a:lnTo>
                    <a:pt x="3793" y="6077"/>
                  </a:lnTo>
                  <a:cubicBezTo>
                    <a:pt x="3822" y="6008"/>
                    <a:pt x="3885" y="5951"/>
                    <a:pt x="3966" y="5928"/>
                  </a:cubicBezTo>
                  <a:lnTo>
                    <a:pt x="3966" y="5928"/>
                  </a:lnTo>
                  <a:cubicBezTo>
                    <a:pt x="4046" y="5905"/>
                    <a:pt x="4121" y="5922"/>
                    <a:pt x="4190" y="5968"/>
                  </a:cubicBezTo>
                  <a:lnTo>
                    <a:pt x="4403" y="6129"/>
                  </a:lnTo>
                  <a:cubicBezTo>
                    <a:pt x="4484" y="6187"/>
                    <a:pt x="4593" y="6198"/>
                    <a:pt x="4679" y="6152"/>
                  </a:cubicBezTo>
                  <a:cubicBezTo>
                    <a:pt x="4806" y="6083"/>
                    <a:pt x="4927" y="6014"/>
                    <a:pt x="5048" y="5939"/>
                  </a:cubicBezTo>
                  <a:cubicBezTo>
                    <a:pt x="5122" y="5882"/>
                    <a:pt x="5174" y="5789"/>
                    <a:pt x="5163" y="5692"/>
                  </a:cubicBezTo>
                  <a:lnTo>
                    <a:pt x="5134" y="5421"/>
                  </a:lnTo>
                  <a:cubicBezTo>
                    <a:pt x="5122" y="5346"/>
                    <a:pt x="5151" y="5266"/>
                    <a:pt x="5209" y="5208"/>
                  </a:cubicBezTo>
                  <a:lnTo>
                    <a:pt x="5209" y="5208"/>
                  </a:lnTo>
                  <a:cubicBezTo>
                    <a:pt x="5266" y="5151"/>
                    <a:pt x="5347" y="5122"/>
                    <a:pt x="5427" y="5128"/>
                  </a:cubicBezTo>
                  <a:lnTo>
                    <a:pt x="5692" y="5156"/>
                  </a:lnTo>
                  <a:cubicBezTo>
                    <a:pt x="5796" y="5174"/>
                    <a:pt x="5888" y="5122"/>
                    <a:pt x="5945" y="5041"/>
                  </a:cubicBezTo>
                  <a:cubicBezTo>
                    <a:pt x="6026" y="4926"/>
                    <a:pt x="6095" y="4805"/>
                    <a:pt x="6153" y="4673"/>
                  </a:cubicBezTo>
                  <a:cubicBezTo>
                    <a:pt x="6199" y="4587"/>
                    <a:pt x="6187" y="4483"/>
                    <a:pt x="6130" y="4403"/>
                  </a:cubicBezTo>
                  <a:lnTo>
                    <a:pt x="5974" y="4184"/>
                  </a:lnTo>
                  <a:cubicBezTo>
                    <a:pt x="5922" y="4121"/>
                    <a:pt x="5911" y="4040"/>
                    <a:pt x="5928" y="3965"/>
                  </a:cubicBezTo>
                  <a:lnTo>
                    <a:pt x="5928" y="3965"/>
                  </a:lnTo>
                  <a:cubicBezTo>
                    <a:pt x="5951" y="3885"/>
                    <a:pt x="6003" y="3821"/>
                    <a:pt x="6084" y="3793"/>
                  </a:cubicBezTo>
                  <a:lnTo>
                    <a:pt x="6325" y="3683"/>
                  </a:lnTo>
                  <a:cubicBezTo>
                    <a:pt x="6412" y="3649"/>
                    <a:pt x="6475" y="3562"/>
                    <a:pt x="6486" y="3459"/>
                  </a:cubicBezTo>
                  <a:cubicBezTo>
                    <a:pt x="6492" y="3390"/>
                    <a:pt x="6492" y="3315"/>
                    <a:pt x="6492" y="3246"/>
                  </a:cubicBezTo>
                  <a:cubicBezTo>
                    <a:pt x="6492" y="3171"/>
                    <a:pt x="6486" y="3102"/>
                    <a:pt x="6486" y="3027"/>
                  </a:cubicBezTo>
                  <a:close/>
                  <a:moveTo>
                    <a:pt x="3246" y="4368"/>
                  </a:moveTo>
                  <a:cubicBezTo>
                    <a:pt x="2625" y="4368"/>
                    <a:pt x="2124" y="3862"/>
                    <a:pt x="2124" y="3246"/>
                  </a:cubicBezTo>
                  <a:cubicBezTo>
                    <a:pt x="2124" y="2624"/>
                    <a:pt x="2625" y="2124"/>
                    <a:pt x="3246" y="2124"/>
                  </a:cubicBezTo>
                  <a:cubicBezTo>
                    <a:pt x="3868" y="2124"/>
                    <a:pt x="4369" y="2624"/>
                    <a:pt x="4369" y="3246"/>
                  </a:cubicBezTo>
                  <a:cubicBezTo>
                    <a:pt x="4369" y="3862"/>
                    <a:pt x="3868" y="4368"/>
                    <a:pt x="3246" y="4368"/>
                  </a:cubicBezTo>
                  <a:close/>
                </a:path>
              </a:pathLst>
            </a:custGeom>
            <a:solidFill>
              <a:srgbClr val="134F5C">
                <a:alpha val="56600"/>
              </a:srgbClr>
            </a:solidFill>
            <a:ln w="19050" cap="flat" cmpd="sng">
              <a:solidFill>
                <a:schemeClr val="lt2"/>
              </a:solidFill>
              <a:prstDash val="solid"/>
              <a:miter lim="575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36"/>
            <p:cNvSpPr/>
            <p:nvPr/>
          </p:nvSpPr>
          <p:spPr>
            <a:xfrm>
              <a:off x="5504532" y="4432120"/>
              <a:ext cx="3102092" cy="126184"/>
            </a:xfrm>
            <a:custGeom>
              <a:avLst/>
              <a:gdLst/>
              <a:ahLst/>
              <a:cxnLst/>
              <a:rect l="l" t="t" r="r" b="b"/>
              <a:pathLst>
                <a:path w="48848" h="1987" extrusionOk="0">
                  <a:moveTo>
                    <a:pt x="48848" y="996"/>
                  </a:moveTo>
                  <a:cubicBezTo>
                    <a:pt x="48848" y="1543"/>
                    <a:pt x="37914" y="1986"/>
                    <a:pt x="24424" y="1986"/>
                  </a:cubicBezTo>
                  <a:cubicBezTo>
                    <a:pt x="10935" y="1986"/>
                    <a:pt x="1" y="1543"/>
                    <a:pt x="1" y="996"/>
                  </a:cubicBezTo>
                  <a:cubicBezTo>
                    <a:pt x="1" y="450"/>
                    <a:pt x="10935" y="1"/>
                    <a:pt x="24424" y="1"/>
                  </a:cubicBezTo>
                  <a:cubicBezTo>
                    <a:pt x="37914" y="1"/>
                    <a:pt x="48848" y="450"/>
                    <a:pt x="48848" y="996"/>
                  </a:cubicBezTo>
                  <a:close/>
                </a:path>
              </a:pathLst>
            </a:custGeom>
            <a:solidFill>
              <a:srgbClr val="134F5C">
                <a:alpha val="32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72" name="Google Shape;472;p36"/>
            <p:cNvGrpSpPr/>
            <p:nvPr/>
          </p:nvGrpSpPr>
          <p:grpSpPr>
            <a:xfrm>
              <a:off x="5836805" y="2286450"/>
              <a:ext cx="2491776" cy="2195831"/>
              <a:chOff x="5450286" y="1617112"/>
              <a:chExt cx="3026938" cy="2667433"/>
            </a:xfrm>
          </p:grpSpPr>
          <p:sp>
            <p:nvSpPr>
              <p:cNvPr id="473" name="Google Shape;473;p36"/>
              <p:cNvSpPr/>
              <p:nvPr/>
            </p:nvSpPr>
            <p:spPr>
              <a:xfrm>
                <a:off x="6264500" y="3865802"/>
                <a:ext cx="1398099" cy="418743"/>
              </a:xfrm>
              <a:custGeom>
                <a:avLst/>
                <a:gdLst/>
                <a:ahLst/>
                <a:cxnLst/>
                <a:rect l="l" t="t" r="r" b="b"/>
                <a:pathLst>
                  <a:path w="18123" h="5428" extrusionOk="0">
                    <a:moveTo>
                      <a:pt x="14836" y="2838"/>
                    </a:moveTo>
                    <a:cubicBezTo>
                      <a:pt x="14652" y="2130"/>
                      <a:pt x="14255" y="0"/>
                      <a:pt x="14255" y="0"/>
                    </a:cubicBezTo>
                    <a:lnTo>
                      <a:pt x="3868" y="0"/>
                    </a:lnTo>
                    <a:cubicBezTo>
                      <a:pt x="3868" y="0"/>
                      <a:pt x="3476" y="2130"/>
                      <a:pt x="3286" y="2838"/>
                    </a:cubicBezTo>
                    <a:cubicBezTo>
                      <a:pt x="3004" y="3896"/>
                      <a:pt x="1819" y="4616"/>
                      <a:pt x="541" y="4616"/>
                    </a:cubicBezTo>
                    <a:lnTo>
                      <a:pt x="541" y="4616"/>
                    </a:lnTo>
                    <a:cubicBezTo>
                      <a:pt x="242" y="4616"/>
                      <a:pt x="0" y="4817"/>
                      <a:pt x="0" y="5065"/>
                    </a:cubicBezTo>
                    <a:lnTo>
                      <a:pt x="0" y="5427"/>
                    </a:lnTo>
                    <a:lnTo>
                      <a:pt x="18122" y="5427"/>
                    </a:lnTo>
                    <a:lnTo>
                      <a:pt x="18122" y="5065"/>
                    </a:lnTo>
                    <a:cubicBezTo>
                      <a:pt x="18122" y="4817"/>
                      <a:pt x="17881" y="4616"/>
                      <a:pt x="17581" y="4616"/>
                    </a:cubicBezTo>
                    <a:lnTo>
                      <a:pt x="17581" y="4616"/>
                    </a:lnTo>
                    <a:cubicBezTo>
                      <a:pt x="16310" y="4616"/>
                      <a:pt x="15118" y="3896"/>
                      <a:pt x="14836" y="283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" name="Google Shape;474;p36"/>
              <p:cNvSpPr/>
              <p:nvPr/>
            </p:nvSpPr>
            <p:spPr>
              <a:xfrm>
                <a:off x="5450286" y="1617112"/>
                <a:ext cx="3026938" cy="2265594"/>
              </a:xfrm>
              <a:custGeom>
                <a:avLst/>
                <a:gdLst/>
                <a:ahLst/>
                <a:cxnLst/>
                <a:rect l="l" t="t" r="r" b="b"/>
                <a:pathLst>
                  <a:path w="39237" h="29368" extrusionOk="0">
                    <a:moveTo>
                      <a:pt x="38477" y="29367"/>
                    </a:moveTo>
                    <a:lnTo>
                      <a:pt x="754" y="29367"/>
                    </a:lnTo>
                    <a:cubicBezTo>
                      <a:pt x="340" y="29367"/>
                      <a:pt x="0" y="29028"/>
                      <a:pt x="0" y="28613"/>
                    </a:cubicBezTo>
                    <a:lnTo>
                      <a:pt x="0" y="760"/>
                    </a:lnTo>
                    <a:cubicBezTo>
                      <a:pt x="0" y="340"/>
                      <a:pt x="340" y="0"/>
                      <a:pt x="754" y="0"/>
                    </a:cubicBezTo>
                    <a:lnTo>
                      <a:pt x="38477" y="0"/>
                    </a:lnTo>
                    <a:cubicBezTo>
                      <a:pt x="38897" y="0"/>
                      <a:pt x="39236" y="340"/>
                      <a:pt x="39236" y="760"/>
                    </a:cubicBezTo>
                    <a:lnTo>
                      <a:pt x="39236" y="28613"/>
                    </a:lnTo>
                    <a:cubicBezTo>
                      <a:pt x="39236" y="29028"/>
                      <a:pt x="38897" y="29367"/>
                      <a:pt x="38477" y="2936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" name="Google Shape;475;p36"/>
              <p:cNvSpPr/>
              <p:nvPr/>
            </p:nvSpPr>
            <p:spPr>
              <a:xfrm>
                <a:off x="5450286" y="1617112"/>
                <a:ext cx="3026938" cy="2039174"/>
              </a:xfrm>
              <a:custGeom>
                <a:avLst/>
                <a:gdLst/>
                <a:ahLst/>
                <a:cxnLst/>
                <a:rect l="l" t="t" r="r" b="b"/>
                <a:pathLst>
                  <a:path w="39237" h="26433" extrusionOk="0">
                    <a:moveTo>
                      <a:pt x="39236" y="26432"/>
                    </a:moveTo>
                    <a:lnTo>
                      <a:pt x="39236" y="1238"/>
                    </a:lnTo>
                    <a:cubicBezTo>
                      <a:pt x="39236" y="559"/>
                      <a:pt x="38678" y="0"/>
                      <a:pt x="37999" y="0"/>
                    </a:cubicBezTo>
                    <a:lnTo>
                      <a:pt x="1237" y="0"/>
                    </a:lnTo>
                    <a:cubicBezTo>
                      <a:pt x="553" y="0"/>
                      <a:pt x="0" y="559"/>
                      <a:pt x="0" y="1238"/>
                    </a:cubicBezTo>
                    <a:lnTo>
                      <a:pt x="0" y="2643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" name="Google Shape;476;p36"/>
              <p:cNvSpPr/>
              <p:nvPr/>
            </p:nvSpPr>
            <p:spPr>
              <a:xfrm>
                <a:off x="5563461" y="1742322"/>
                <a:ext cx="2799669" cy="1789224"/>
              </a:xfrm>
              <a:custGeom>
                <a:avLst/>
                <a:gdLst/>
                <a:ahLst/>
                <a:cxnLst/>
                <a:rect l="l" t="t" r="r" b="b"/>
                <a:pathLst>
                  <a:path w="36291" h="23193" extrusionOk="0">
                    <a:moveTo>
                      <a:pt x="1" y="0"/>
                    </a:moveTo>
                    <a:lnTo>
                      <a:pt x="36290" y="0"/>
                    </a:lnTo>
                    <a:lnTo>
                      <a:pt x="36290" y="23192"/>
                    </a:lnTo>
                    <a:lnTo>
                      <a:pt x="1" y="23192"/>
                    </a:lnTo>
                    <a:close/>
                  </a:path>
                </a:pathLst>
              </a:custGeom>
              <a:solidFill>
                <a:srgbClr val="21212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" name="Google Shape;477;p36"/>
              <p:cNvSpPr/>
              <p:nvPr/>
            </p:nvSpPr>
            <p:spPr>
              <a:xfrm>
                <a:off x="5572333" y="1751194"/>
                <a:ext cx="2781926" cy="1771403"/>
              </a:xfrm>
              <a:custGeom>
                <a:avLst/>
                <a:gdLst/>
                <a:ahLst/>
                <a:cxnLst/>
                <a:rect l="l" t="t" r="r" b="b"/>
                <a:pathLst>
                  <a:path w="36061" h="22962" extrusionOk="0">
                    <a:moveTo>
                      <a:pt x="1" y="22962"/>
                    </a:moveTo>
                    <a:lnTo>
                      <a:pt x="1" y="0"/>
                    </a:lnTo>
                    <a:lnTo>
                      <a:pt x="36060" y="0"/>
                    </a:lnTo>
                    <a:lnTo>
                      <a:pt x="36060" y="22962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78" name="Google Shape;478;p36"/>
            <p:cNvGrpSpPr/>
            <p:nvPr/>
          </p:nvGrpSpPr>
          <p:grpSpPr>
            <a:xfrm>
              <a:off x="6080934" y="2562938"/>
              <a:ext cx="588467" cy="576350"/>
              <a:chOff x="5608702" y="2132055"/>
              <a:chExt cx="956079" cy="936392"/>
            </a:xfrm>
          </p:grpSpPr>
          <p:grpSp>
            <p:nvGrpSpPr>
              <p:cNvPr id="479" name="Google Shape;479;p36"/>
              <p:cNvGrpSpPr/>
              <p:nvPr/>
            </p:nvGrpSpPr>
            <p:grpSpPr>
              <a:xfrm>
                <a:off x="5608702" y="2132055"/>
                <a:ext cx="956079" cy="936392"/>
                <a:chOff x="5194542" y="1480793"/>
                <a:chExt cx="1161418" cy="1137503"/>
              </a:xfrm>
            </p:grpSpPr>
            <p:sp>
              <p:nvSpPr>
                <p:cNvPr id="480" name="Google Shape;480;p36"/>
                <p:cNvSpPr/>
                <p:nvPr/>
              </p:nvSpPr>
              <p:spPr>
                <a:xfrm>
                  <a:off x="5194542" y="1480793"/>
                  <a:ext cx="1161418" cy="11375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55" h="14745" extrusionOk="0">
                      <a:moveTo>
                        <a:pt x="13806" y="14744"/>
                      </a:moveTo>
                      <a:cubicBezTo>
                        <a:pt x="13697" y="14744"/>
                        <a:pt x="13593" y="14733"/>
                        <a:pt x="13495" y="14704"/>
                      </a:cubicBezTo>
                      <a:lnTo>
                        <a:pt x="10451" y="13870"/>
                      </a:lnTo>
                      <a:cubicBezTo>
                        <a:pt x="9473" y="14342"/>
                        <a:pt x="8379" y="14589"/>
                        <a:pt x="7292" y="14589"/>
                      </a:cubicBezTo>
                      <a:cubicBezTo>
                        <a:pt x="3275" y="14589"/>
                        <a:pt x="0" y="11315"/>
                        <a:pt x="0" y="7292"/>
                      </a:cubicBezTo>
                      <a:cubicBezTo>
                        <a:pt x="0" y="3269"/>
                        <a:pt x="3275" y="1"/>
                        <a:pt x="7292" y="1"/>
                      </a:cubicBezTo>
                      <a:cubicBezTo>
                        <a:pt x="11314" y="1"/>
                        <a:pt x="14589" y="3275"/>
                        <a:pt x="14589" y="7292"/>
                      </a:cubicBezTo>
                      <a:cubicBezTo>
                        <a:pt x="14589" y="8437"/>
                        <a:pt x="14313" y="9577"/>
                        <a:pt x="13806" y="10589"/>
                      </a:cubicBezTo>
                      <a:lnTo>
                        <a:pt x="14882" y="13122"/>
                      </a:lnTo>
                      <a:cubicBezTo>
                        <a:pt x="15055" y="13530"/>
                        <a:pt x="14986" y="14014"/>
                        <a:pt x="14687" y="14353"/>
                      </a:cubicBezTo>
                      <a:cubicBezTo>
                        <a:pt x="14456" y="14601"/>
                        <a:pt x="14140" y="14744"/>
                        <a:pt x="13806" y="14744"/>
                      </a:cubicBezTo>
                      <a:close/>
                      <a:moveTo>
                        <a:pt x="10445" y="13749"/>
                      </a:moveTo>
                      <a:lnTo>
                        <a:pt x="13524" y="14595"/>
                      </a:lnTo>
                      <a:cubicBezTo>
                        <a:pt x="13616" y="14624"/>
                        <a:pt x="13708" y="14629"/>
                        <a:pt x="13806" y="14629"/>
                      </a:cubicBezTo>
                      <a:cubicBezTo>
                        <a:pt x="14105" y="14629"/>
                        <a:pt x="14399" y="14503"/>
                        <a:pt x="14600" y="14273"/>
                      </a:cubicBezTo>
                      <a:cubicBezTo>
                        <a:pt x="14871" y="13968"/>
                        <a:pt x="14940" y="13530"/>
                        <a:pt x="14784" y="13156"/>
                      </a:cubicBezTo>
                      <a:lnTo>
                        <a:pt x="13680" y="10572"/>
                      </a:lnTo>
                      <a:lnTo>
                        <a:pt x="13697" y="10555"/>
                      </a:lnTo>
                      <a:cubicBezTo>
                        <a:pt x="14209" y="9548"/>
                        <a:pt x="14479" y="8414"/>
                        <a:pt x="14479" y="7286"/>
                      </a:cubicBezTo>
                      <a:cubicBezTo>
                        <a:pt x="14479" y="3333"/>
                        <a:pt x="11257" y="110"/>
                        <a:pt x="7297" y="110"/>
                      </a:cubicBezTo>
                      <a:cubicBezTo>
                        <a:pt x="3344" y="110"/>
                        <a:pt x="121" y="3333"/>
                        <a:pt x="121" y="7286"/>
                      </a:cubicBezTo>
                      <a:cubicBezTo>
                        <a:pt x="121" y="11245"/>
                        <a:pt x="3344" y="14468"/>
                        <a:pt x="7297" y="14468"/>
                      </a:cubicBezTo>
                      <a:cubicBezTo>
                        <a:pt x="8379" y="14468"/>
                        <a:pt x="9455" y="14215"/>
                        <a:pt x="10428" y="13749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1905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1" name="Google Shape;481;p36"/>
                <p:cNvSpPr/>
                <p:nvPr/>
              </p:nvSpPr>
              <p:spPr>
                <a:xfrm>
                  <a:off x="5285576" y="1571827"/>
                  <a:ext cx="974110" cy="9567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27" h="12402" extrusionOk="0">
                      <a:moveTo>
                        <a:pt x="12626" y="12402"/>
                      </a:moveTo>
                      <a:lnTo>
                        <a:pt x="11320" y="9346"/>
                      </a:lnTo>
                      <a:cubicBezTo>
                        <a:pt x="11907" y="8408"/>
                        <a:pt x="12241" y="7303"/>
                        <a:pt x="12241" y="6123"/>
                      </a:cubicBezTo>
                      <a:cubicBezTo>
                        <a:pt x="12241" y="2740"/>
                        <a:pt x="9501" y="0"/>
                        <a:pt x="6123" y="0"/>
                      </a:cubicBezTo>
                      <a:cubicBezTo>
                        <a:pt x="2739" y="0"/>
                        <a:pt x="0" y="2740"/>
                        <a:pt x="0" y="6123"/>
                      </a:cubicBezTo>
                      <a:cubicBezTo>
                        <a:pt x="0" y="9502"/>
                        <a:pt x="2739" y="12241"/>
                        <a:pt x="6123" y="12241"/>
                      </a:cubicBezTo>
                      <a:cubicBezTo>
                        <a:pt x="7222" y="12241"/>
                        <a:pt x="8258" y="11947"/>
                        <a:pt x="9150" y="1144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82" name="Google Shape;482;p36"/>
              <p:cNvSpPr/>
              <p:nvPr/>
            </p:nvSpPr>
            <p:spPr>
              <a:xfrm>
                <a:off x="5863051" y="2445274"/>
                <a:ext cx="400272" cy="322732"/>
              </a:xfrm>
              <a:custGeom>
                <a:avLst/>
                <a:gdLst/>
                <a:ahLst/>
                <a:cxnLst/>
                <a:rect l="l" t="t" r="r" b="b"/>
                <a:pathLst>
                  <a:path w="6303" h="5082" extrusionOk="0">
                    <a:moveTo>
                      <a:pt x="4489" y="0"/>
                    </a:moveTo>
                    <a:lnTo>
                      <a:pt x="5232" y="0"/>
                    </a:lnTo>
                    <a:cubicBezTo>
                      <a:pt x="5819" y="0"/>
                      <a:pt x="6302" y="484"/>
                      <a:pt x="6302" y="1077"/>
                    </a:cubicBezTo>
                    <a:lnTo>
                      <a:pt x="6302" y="2889"/>
                    </a:lnTo>
                    <a:lnTo>
                      <a:pt x="6302" y="2901"/>
                    </a:lnTo>
                    <a:cubicBezTo>
                      <a:pt x="6302" y="4104"/>
                      <a:pt x="5330" y="5076"/>
                      <a:pt x="4133" y="5076"/>
                    </a:cubicBezTo>
                    <a:lnTo>
                      <a:pt x="3425" y="5076"/>
                    </a:lnTo>
                    <a:lnTo>
                      <a:pt x="3425" y="4104"/>
                    </a:lnTo>
                    <a:cubicBezTo>
                      <a:pt x="4196" y="4104"/>
                      <a:pt x="4432" y="3425"/>
                      <a:pt x="4495" y="2878"/>
                    </a:cubicBezTo>
                    <a:lnTo>
                      <a:pt x="4495" y="2878"/>
                    </a:lnTo>
                    <a:cubicBezTo>
                      <a:pt x="3908" y="2878"/>
                      <a:pt x="3425" y="2400"/>
                      <a:pt x="3425" y="1807"/>
                    </a:cubicBezTo>
                    <a:lnTo>
                      <a:pt x="3425" y="1077"/>
                    </a:lnTo>
                    <a:cubicBezTo>
                      <a:pt x="3419" y="484"/>
                      <a:pt x="3902" y="0"/>
                      <a:pt x="4489" y="0"/>
                    </a:cubicBezTo>
                    <a:close/>
                    <a:moveTo>
                      <a:pt x="1077" y="2889"/>
                    </a:moveTo>
                    <a:lnTo>
                      <a:pt x="1077" y="2889"/>
                    </a:lnTo>
                    <a:cubicBezTo>
                      <a:pt x="1014" y="3436"/>
                      <a:pt x="778" y="4109"/>
                      <a:pt x="6" y="4109"/>
                    </a:cubicBezTo>
                    <a:lnTo>
                      <a:pt x="6" y="5082"/>
                    </a:lnTo>
                    <a:lnTo>
                      <a:pt x="714" y="5082"/>
                    </a:lnTo>
                    <a:cubicBezTo>
                      <a:pt x="1917" y="5082"/>
                      <a:pt x="2884" y="4109"/>
                      <a:pt x="2884" y="2907"/>
                    </a:cubicBezTo>
                    <a:lnTo>
                      <a:pt x="2884" y="2895"/>
                    </a:lnTo>
                    <a:lnTo>
                      <a:pt x="2884" y="1077"/>
                    </a:lnTo>
                    <a:cubicBezTo>
                      <a:pt x="2884" y="484"/>
                      <a:pt x="2406" y="0"/>
                      <a:pt x="1813" y="0"/>
                    </a:cubicBezTo>
                    <a:lnTo>
                      <a:pt x="1071" y="0"/>
                    </a:lnTo>
                    <a:cubicBezTo>
                      <a:pt x="484" y="0"/>
                      <a:pt x="1" y="484"/>
                      <a:pt x="1" y="1077"/>
                    </a:cubicBezTo>
                    <a:lnTo>
                      <a:pt x="1" y="1813"/>
                    </a:lnTo>
                    <a:cubicBezTo>
                      <a:pt x="6" y="2406"/>
                      <a:pt x="490" y="2889"/>
                      <a:pt x="1077" y="2889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83" name="Google Shape;483;p36"/>
            <p:cNvGrpSpPr/>
            <p:nvPr/>
          </p:nvGrpSpPr>
          <p:grpSpPr>
            <a:xfrm>
              <a:off x="6420935" y="3158641"/>
              <a:ext cx="655117" cy="641505"/>
              <a:chOff x="6224520" y="2766314"/>
              <a:chExt cx="953591" cy="933778"/>
            </a:xfrm>
          </p:grpSpPr>
          <p:sp>
            <p:nvSpPr>
              <p:cNvPr id="484" name="Google Shape;484;p36"/>
              <p:cNvSpPr/>
              <p:nvPr/>
            </p:nvSpPr>
            <p:spPr>
              <a:xfrm>
                <a:off x="6224520" y="2766314"/>
                <a:ext cx="953591" cy="933778"/>
              </a:xfrm>
              <a:custGeom>
                <a:avLst/>
                <a:gdLst/>
                <a:ahLst/>
                <a:cxnLst/>
                <a:rect l="l" t="t" r="r" b="b"/>
                <a:pathLst>
                  <a:path w="15016" h="14704" extrusionOk="0">
                    <a:moveTo>
                      <a:pt x="369" y="14301"/>
                    </a:moveTo>
                    <a:cubicBezTo>
                      <a:pt x="76" y="13962"/>
                      <a:pt x="1" y="13490"/>
                      <a:pt x="174" y="13075"/>
                    </a:cubicBezTo>
                    <a:lnTo>
                      <a:pt x="1255" y="10549"/>
                    </a:lnTo>
                    <a:cubicBezTo>
                      <a:pt x="743" y="9536"/>
                      <a:pt x="473" y="8408"/>
                      <a:pt x="473" y="7269"/>
                    </a:cubicBezTo>
                    <a:cubicBezTo>
                      <a:pt x="473" y="3263"/>
                      <a:pt x="3730" y="0"/>
                      <a:pt x="7741" y="0"/>
                    </a:cubicBezTo>
                    <a:cubicBezTo>
                      <a:pt x="11758" y="0"/>
                      <a:pt x="15015" y="3258"/>
                      <a:pt x="15015" y="7269"/>
                    </a:cubicBezTo>
                    <a:cubicBezTo>
                      <a:pt x="15015" y="11280"/>
                      <a:pt x="11758" y="14543"/>
                      <a:pt x="7741" y="14543"/>
                    </a:cubicBezTo>
                    <a:cubicBezTo>
                      <a:pt x="6659" y="14543"/>
                      <a:pt x="5572" y="14290"/>
                      <a:pt x="4593" y="13823"/>
                    </a:cubicBezTo>
                    <a:lnTo>
                      <a:pt x="1566" y="14658"/>
                    </a:lnTo>
                    <a:cubicBezTo>
                      <a:pt x="1463" y="14687"/>
                      <a:pt x="1353" y="14704"/>
                      <a:pt x="1255" y="14704"/>
                    </a:cubicBezTo>
                    <a:cubicBezTo>
                      <a:pt x="910" y="14698"/>
                      <a:pt x="588" y="14554"/>
                      <a:pt x="369" y="14301"/>
                    </a:cubicBezTo>
                    <a:close/>
                    <a:moveTo>
                      <a:pt x="4616" y="13708"/>
                    </a:moveTo>
                    <a:cubicBezTo>
                      <a:pt x="5577" y="14180"/>
                      <a:pt x="6659" y="14428"/>
                      <a:pt x="7735" y="14428"/>
                    </a:cubicBezTo>
                    <a:cubicBezTo>
                      <a:pt x="11683" y="14428"/>
                      <a:pt x="14894" y="11222"/>
                      <a:pt x="14894" y="7274"/>
                    </a:cubicBezTo>
                    <a:cubicBezTo>
                      <a:pt x="14894" y="3321"/>
                      <a:pt x="11683" y="115"/>
                      <a:pt x="7735" y="115"/>
                    </a:cubicBezTo>
                    <a:cubicBezTo>
                      <a:pt x="3788" y="115"/>
                      <a:pt x="576" y="3321"/>
                      <a:pt x="576" y="7274"/>
                    </a:cubicBezTo>
                    <a:cubicBezTo>
                      <a:pt x="576" y="8402"/>
                      <a:pt x="853" y="9525"/>
                      <a:pt x="1365" y="10526"/>
                    </a:cubicBezTo>
                    <a:lnTo>
                      <a:pt x="1376" y="10543"/>
                    </a:lnTo>
                    <a:lnTo>
                      <a:pt x="283" y="13116"/>
                    </a:lnTo>
                    <a:cubicBezTo>
                      <a:pt x="128" y="13490"/>
                      <a:pt x="197" y="13921"/>
                      <a:pt x="461" y="14221"/>
                    </a:cubicBezTo>
                    <a:cubicBezTo>
                      <a:pt x="663" y="14451"/>
                      <a:pt x="950" y="14583"/>
                      <a:pt x="1255" y="14583"/>
                    </a:cubicBezTo>
                    <a:cubicBezTo>
                      <a:pt x="1348" y="14583"/>
                      <a:pt x="1440" y="14566"/>
                      <a:pt x="1537" y="14543"/>
                    </a:cubicBezTo>
                    <a:lnTo>
                      <a:pt x="4605" y="13697"/>
                    </a:lnTo>
                    <a:close/>
                  </a:path>
                </a:pathLst>
              </a:custGeom>
              <a:solidFill>
                <a:srgbClr val="134F5C">
                  <a:alpha val="56600"/>
                </a:srgbClr>
              </a:solidFill>
              <a:ln w="1905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" name="Google Shape;485;p36"/>
              <p:cNvSpPr/>
              <p:nvPr/>
            </p:nvSpPr>
            <p:spPr>
              <a:xfrm>
                <a:off x="6303841" y="2840110"/>
                <a:ext cx="799337" cy="785430"/>
              </a:xfrm>
              <a:custGeom>
                <a:avLst/>
                <a:gdLst/>
                <a:ahLst/>
                <a:cxnLst/>
                <a:rect l="l" t="t" r="r" b="b"/>
                <a:pathLst>
                  <a:path w="12587" h="12368" extrusionOk="0">
                    <a:moveTo>
                      <a:pt x="1" y="12368"/>
                    </a:moveTo>
                    <a:lnTo>
                      <a:pt x="1301" y="9318"/>
                    </a:lnTo>
                    <a:cubicBezTo>
                      <a:pt x="720" y="8386"/>
                      <a:pt x="386" y="7281"/>
                      <a:pt x="386" y="6101"/>
                    </a:cubicBezTo>
                    <a:cubicBezTo>
                      <a:pt x="386" y="2729"/>
                      <a:pt x="3120" y="1"/>
                      <a:pt x="6486" y="1"/>
                    </a:cubicBezTo>
                    <a:cubicBezTo>
                      <a:pt x="9853" y="1"/>
                      <a:pt x="12587" y="2734"/>
                      <a:pt x="12587" y="6101"/>
                    </a:cubicBezTo>
                    <a:cubicBezTo>
                      <a:pt x="12587" y="9468"/>
                      <a:pt x="9853" y="12201"/>
                      <a:pt x="6486" y="12201"/>
                    </a:cubicBezTo>
                    <a:cubicBezTo>
                      <a:pt x="5387" y="12201"/>
                      <a:pt x="4357" y="11913"/>
                      <a:pt x="3471" y="1140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" name="Google Shape;486;p36"/>
              <p:cNvSpPr/>
              <p:nvPr/>
            </p:nvSpPr>
            <p:spPr>
              <a:xfrm>
                <a:off x="6515131" y="3091917"/>
                <a:ext cx="398367" cy="321335"/>
              </a:xfrm>
              <a:custGeom>
                <a:avLst/>
                <a:gdLst/>
                <a:ahLst/>
                <a:cxnLst/>
                <a:rect l="l" t="t" r="r" b="b"/>
                <a:pathLst>
                  <a:path w="6273" h="5060" extrusionOk="0">
                    <a:moveTo>
                      <a:pt x="4472" y="1"/>
                    </a:moveTo>
                    <a:lnTo>
                      <a:pt x="5208" y="1"/>
                    </a:lnTo>
                    <a:cubicBezTo>
                      <a:pt x="5801" y="1"/>
                      <a:pt x="6273" y="479"/>
                      <a:pt x="6273" y="1066"/>
                    </a:cubicBezTo>
                    <a:lnTo>
                      <a:pt x="6273" y="2873"/>
                    </a:lnTo>
                    <a:lnTo>
                      <a:pt x="6273" y="2884"/>
                    </a:lnTo>
                    <a:cubicBezTo>
                      <a:pt x="6273" y="4087"/>
                      <a:pt x="5306" y="5059"/>
                      <a:pt x="4109" y="5059"/>
                    </a:cubicBezTo>
                    <a:lnTo>
                      <a:pt x="3407" y="5059"/>
                    </a:lnTo>
                    <a:lnTo>
                      <a:pt x="3407" y="4093"/>
                    </a:lnTo>
                    <a:cubicBezTo>
                      <a:pt x="4167" y="4093"/>
                      <a:pt x="4402" y="3419"/>
                      <a:pt x="4472" y="2878"/>
                    </a:cubicBezTo>
                    <a:lnTo>
                      <a:pt x="4472" y="2878"/>
                    </a:lnTo>
                    <a:cubicBezTo>
                      <a:pt x="3879" y="2878"/>
                      <a:pt x="3407" y="2406"/>
                      <a:pt x="3407" y="1814"/>
                    </a:cubicBezTo>
                    <a:lnTo>
                      <a:pt x="3407" y="1071"/>
                    </a:lnTo>
                    <a:cubicBezTo>
                      <a:pt x="3407" y="484"/>
                      <a:pt x="3879" y="1"/>
                      <a:pt x="4472" y="1"/>
                    </a:cubicBezTo>
                    <a:close/>
                    <a:moveTo>
                      <a:pt x="1065" y="2878"/>
                    </a:moveTo>
                    <a:lnTo>
                      <a:pt x="1065" y="2878"/>
                    </a:lnTo>
                    <a:cubicBezTo>
                      <a:pt x="1001" y="3425"/>
                      <a:pt x="765" y="4093"/>
                      <a:pt x="0" y="4093"/>
                    </a:cubicBezTo>
                    <a:lnTo>
                      <a:pt x="0" y="5059"/>
                    </a:lnTo>
                    <a:lnTo>
                      <a:pt x="708" y="5059"/>
                    </a:lnTo>
                    <a:cubicBezTo>
                      <a:pt x="1911" y="5059"/>
                      <a:pt x="2877" y="4087"/>
                      <a:pt x="2877" y="2884"/>
                    </a:cubicBezTo>
                    <a:lnTo>
                      <a:pt x="2877" y="2873"/>
                    </a:lnTo>
                    <a:lnTo>
                      <a:pt x="2877" y="1066"/>
                    </a:lnTo>
                    <a:cubicBezTo>
                      <a:pt x="2877" y="473"/>
                      <a:pt x="2406" y="1"/>
                      <a:pt x="1813" y="1"/>
                    </a:cubicBezTo>
                    <a:lnTo>
                      <a:pt x="1076" y="1"/>
                    </a:lnTo>
                    <a:cubicBezTo>
                      <a:pt x="483" y="1"/>
                      <a:pt x="12" y="473"/>
                      <a:pt x="12" y="1066"/>
                    </a:cubicBezTo>
                    <a:lnTo>
                      <a:pt x="12" y="1808"/>
                    </a:lnTo>
                    <a:cubicBezTo>
                      <a:pt x="0" y="2395"/>
                      <a:pt x="483" y="2878"/>
                      <a:pt x="1065" y="287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87" name="Google Shape;487;p36"/>
            <p:cNvGrpSpPr/>
            <p:nvPr/>
          </p:nvGrpSpPr>
          <p:grpSpPr>
            <a:xfrm>
              <a:off x="6699330" y="2455550"/>
              <a:ext cx="791157" cy="791109"/>
              <a:chOff x="6746427" y="1893210"/>
              <a:chExt cx="1058120" cy="1058057"/>
            </a:xfrm>
          </p:grpSpPr>
          <p:sp>
            <p:nvSpPr>
              <p:cNvPr id="488" name="Google Shape;488;p36"/>
              <p:cNvSpPr/>
              <p:nvPr/>
            </p:nvSpPr>
            <p:spPr>
              <a:xfrm>
                <a:off x="6836735" y="1983455"/>
                <a:ext cx="877131" cy="877195"/>
              </a:xfrm>
              <a:custGeom>
                <a:avLst/>
                <a:gdLst/>
                <a:ahLst/>
                <a:cxnLst/>
                <a:rect l="l" t="t" r="r" b="b"/>
                <a:pathLst>
                  <a:path w="13812" h="13813" extrusionOk="0">
                    <a:moveTo>
                      <a:pt x="13812" y="6906"/>
                    </a:moveTo>
                    <a:cubicBezTo>
                      <a:pt x="13812" y="10722"/>
                      <a:pt x="10722" y="13812"/>
                      <a:pt x="6906" y="13812"/>
                    </a:cubicBezTo>
                    <a:cubicBezTo>
                      <a:pt x="3096" y="13812"/>
                      <a:pt x="0" y="10722"/>
                      <a:pt x="0" y="6906"/>
                    </a:cubicBezTo>
                    <a:cubicBezTo>
                      <a:pt x="0" y="3097"/>
                      <a:pt x="3096" y="1"/>
                      <a:pt x="6906" y="1"/>
                    </a:cubicBezTo>
                    <a:cubicBezTo>
                      <a:pt x="10722" y="1"/>
                      <a:pt x="13812" y="3097"/>
                      <a:pt x="13812" y="690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" name="Google Shape;489;p36"/>
              <p:cNvSpPr/>
              <p:nvPr/>
            </p:nvSpPr>
            <p:spPr>
              <a:xfrm>
                <a:off x="6746427" y="1893210"/>
                <a:ext cx="1058120" cy="1058057"/>
              </a:xfrm>
              <a:custGeom>
                <a:avLst/>
                <a:gdLst/>
                <a:ahLst/>
                <a:cxnLst/>
                <a:rect l="l" t="t" r="r" b="b"/>
                <a:pathLst>
                  <a:path w="16662" h="16661" extrusionOk="0">
                    <a:moveTo>
                      <a:pt x="8328" y="16660"/>
                    </a:moveTo>
                    <a:cubicBezTo>
                      <a:pt x="3736" y="16660"/>
                      <a:pt x="1" y="12925"/>
                      <a:pt x="1" y="8333"/>
                    </a:cubicBezTo>
                    <a:cubicBezTo>
                      <a:pt x="1" y="3735"/>
                      <a:pt x="3730" y="0"/>
                      <a:pt x="8328" y="0"/>
                    </a:cubicBezTo>
                    <a:cubicBezTo>
                      <a:pt x="12926" y="0"/>
                      <a:pt x="16661" y="3741"/>
                      <a:pt x="16661" y="8333"/>
                    </a:cubicBezTo>
                    <a:cubicBezTo>
                      <a:pt x="16661" y="12920"/>
                      <a:pt x="12920" y="16660"/>
                      <a:pt x="8328" y="16660"/>
                    </a:cubicBezTo>
                    <a:close/>
                    <a:moveTo>
                      <a:pt x="8328" y="115"/>
                    </a:moveTo>
                    <a:cubicBezTo>
                      <a:pt x="3799" y="115"/>
                      <a:pt x="110" y="3804"/>
                      <a:pt x="110" y="8339"/>
                    </a:cubicBezTo>
                    <a:cubicBezTo>
                      <a:pt x="110" y="12868"/>
                      <a:pt x="3799" y="16562"/>
                      <a:pt x="8328" y="16562"/>
                    </a:cubicBezTo>
                    <a:cubicBezTo>
                      <a:pt x="12863" y="16562"/>
                      <a:pt x="16552" y="12868"/>
                      <a:pt x="16552" y="8339"/>
                    </a:cubicBezTo>
                    <a:cubicBezTo>
                      <a:pt x="16552" y="3804"/>
                      <a:pt x="12863" y="115"/>
                      <a:pt x="8328" y="115"/>
                    </a:cubicBezTo>
                    <a:close/>
                  </a:path>
                </a:pathLst>
              </a:custGeom>
              <a:solidFill>
                <a:srgbClr val="134F5C">
                  <a:alpha val="56600"/>
                </a:srgbClr>
              </a:solidFill>
              <a:ln w="1905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" name="Google Shape;490;p36"/>
              <p:cNvSpPr/>
              <p:nvPr/>
            </p:nvSpPr>
            <p:spPr>
              <a:xfrm>
                <a:off x="6996775" y="2145717"/>
                <a:ext cx="557383" cy="607489"/>
              </a:xfrm>
              <a:custGeom>
                <a:avLst/>
                <a:gdLst/>
                <a:ahLst/>
                <a:cxnLst/>
                <a:rect l="l" t="t" r="r" b="b"/>
                <a:pathLst>
                  <a:path w="8777" h="9566" extrusionOk="0">
                    <a:moveTo>
                      <a:pt x="8196" y="6302"/>
                    </a:moveTo>
                    <a:lnTo>
                      <a:pt x="8196" y="3149"/>
                    </a:lnTo>
                    <a:cubicBezTo>
                      <a:pt x="8524" y="3068"/>
                      <a:pt x="8777" y="2775"/>
                      <a:pt x="8777" y="2412"/>
                    </a:cubicBezTo>
                    <a:cubicBezTo>
                      <a:pt x="8777" y="1998"/>
                      <a:pt x="8437" y="1658"/>
                      <a:pt x="8023" y="1658"/>
                    </a:cubicBezTo>
                    <a:cubicBezTo>
                      <a:pt x="7793" y="1658"/>
                      <a:pt x="7580" y="1767"/>
                      <a:pt x="7448" y="1929"/>
                    </a:cubicBezTo>
                    <a:lnTo>
                      <a:pt x="5146" y="789"/>
                    </a:lnTo>
                    <a:lnTo>
                      <a:pt x="5146" y="760"/>
                    </a:lnTo>
                    <a:cubicBezTo>
                      <a:pt x="5146" y="340"/>
                      <a:pt x="4806" y="1"/>
                      <a:pt x="4386" y="1"/>
                    </a:cubicBezTo>
                    <a:cubicBezTo>
                      <a:pt x="3972" y="1"/>
                      <a:pt x="3632" y="340"/>
                      <a:pt x="3632" y="760"/>
                    </a:cubicBezTo>
                    <a:lnTo>
                      <a:pt x="3632" y="789"/>
                    </a:lnTo>
                    <a:lnTo>
                      <a:pt x="1330" y="1929"/>
                    </a:lnTo>
                    <a:cubicBezTo>
                      <a:pt x="1192" y="1767"/>
                      <a:pt x="985" y="1658"/>
                      <a:pt x="755" y="1658"/>
                    </a:cubicBezTo>
                    <a:cubicBezTo>
                      <a:pt x="340" y="1658"/>
                      <a:pt x="1" y="1998"/>
                      <a:pt x="1" y="2412"/>
                    </a:cubicBezTo>
                    <a:cubicBezTo>
                      <a:pt x="1" y="2775"/>
                      <a:pt x="243" y="3068"/>
                      <a:pt x="582" y="3149"/>
                    </a:cubicBezTo>
                    <a:lnTo>
                      <a:pt x="582" y="6302"/>
                    </a:lnTo>
                    <a:cubicBezTo>
                      <a:pt x="254" y="6383"/>
                      <a:pt x="1" y="6676"/>
                      <a:pt x="1" y="7039"/>
                    </a:cubicBezTo>
                    <a:cubicBezTo>
                      <a:pt x="1" y="7453"/>
                      <a:pt x="340" y="7793"/>
                      <a:pt x="755" y="7793"/>
                    </a:cubicBezTo>
                    <a:cubicBezTo>
                      <a:pt x="1037" y="7793"/>
                      <a:pt x="1290" y="7637"/>
                      <a:pt x="1411" y="7407"/>
                    </a:cubicBezTo>
                    <a:lnTo>
                      <a:pt x="3684" y="8535"/>
                    </a:lnTo>
                    <a:cubicBezTo>
                      <a:pt x="3649" y="8621"/>
                      <a:pt x="3632" y="8713"/>
                      <a:pt x="3632" y="8806"/>
                    </a:cubicBezTo>
                    <a:cubicBezTo>
                      <a:pt x="3632" y="9226"/>
                      <a:pt x="3972" y="9565"/>
                      <a:pt x="4386" y="9565"/>
                    </a:cubicBezTo>
                    <a:cubicBezTo>
                      <a:pt x="4806" y="9565"/>
                      <a:pt x="5146" y="9226"/>
                      <a:pt x="5146" y="8806"/>
                    </a:cubicBezTo>
                    <a:cubicBezTo>
                      <a:pt x="5146" y="8713"/>
                      <a:pt x="5123" y="8621"/>
                      <a:pt x="5094" y="8535"/>
                    </a:cubicBezTo>
                    <a:lnTo>
                      <a:pt x="7367" y="7407"/>
                    </a:lnTo>
                    <a:cubicBezTo>
                      <a:pt x="7494" y="7637"/>
                      <a:pt x="7741" y="7793"/>
                      <a:pt x="8023" y="7793"/>
                    </a:cubicBezTo>
                    <a:cubicBezTo>
                      <a:pt x="8437" y="7793"/>
                      <a:pt x="8777" y="7453"/>
                      <a:pt x="8777" y="7039"/>
                    </a:cubicBezTo>
                    <a:cubicBezTo>
                      <a:pt x="8771" y="6688"/>
                      <a:pt x="8524" y="6383"/>
                      <a:pt x="8196" y="6302"/>
                    </a:cubicBezTo>
                    <a:close/>
                    <a:moveTo>
                      <a:pt x="1221" y="6446"/>
                    </a:moveTo>
                    <a:cubicBezTo>
                      <a:pt x="1135" y="6383"/>
                      <a:pt x="1037" y="6331"/>
                      <a:pt x="927" y="6302"/>
                    </a:cubicBezTo>
                    <a:lnTo>
                      <a:pt x="927" y="3149"/>
                    </a:lnTo>
                    <a:cubicBezTo>
                      <a:pt x="1089" y="3108"/>
                      <a:pt x="1232" y="3016"/>
                      <a:pt x="1330" y="2895"/>
                    </a:cubicBezTo>
                    <a:lnTo>
                      <a:pt x="3638" y="4041"/>
                    </a:lnTo>
                    <a:cubicBezTo>
                      <a:pt x="3632" y="4081"/>
                      <a:pt x="3626" y="4133"/>
                      <a:pt x="3626" y="4173"/>
                    </a:cubicBezTo>
                    <a:cubicBezTo>
                      <a:pt x="3626" y="4535"/>
                      <a:pt x="3868" y="4829"/>
                      <a:pt x="4208" y="4910"/>
                    </a:cubicBezTo>
                    <a:lnTo>
                      <a:pt x="4208" y="4967"/>
                    </a:lnTo>
                    <a:close/>
                    <a:moveTo>
                      <a:pt x="4559" y="4915"/>
                    </a:moveTo>
                    <a:cubicBezTo>
                      <a:pt x="4892" y="4835"/>
                      <a:pt x="5134" y="4541"/>
                      <a:pt x="5134" y="4184"/>
                    </a:cubicBezTo>
                    <a:cubicBezTo>
                      <a:pt x="5134" y="4133"/>
                      <a:pt x="5128" y="4087"/>
                      <a:pt x="5123" y="4046"/>
                    </a:cubicBezTo>
                    <a:lnTo>
                      <a:pt x="7430" y="2901"/>
                    </a:lnTo>
                    <a:cubicBezTo>
                      <a:pt x="7534" y="3022"/>
                      <a:pt x="7678" y="3108"/>
                      <a:pt x="7833" y="3154"/>
                    </a:cubicBezTo>
                    <a:lnTo>
                      <a:pt x="7833" y="6314"/>
                    </a:lnTo>
                    <a:cubicBezTo>
                      <a:pt x="7724" y="6343"/>
                      <a:pt x="7626" y="6389"/>
                      <a:pt x="7540" y="6458"/>
                    </a:cubicBezTo>
                    <a:lnTo>
                      <a:pt x="4553" y="4973"/>
                    </a:lnTo>
                    <a:lnTo>
                      <a:pt x="4553" y="4915"/>
                    </a:lnTo>
                    <a:close/>
                    <a:moveTo>
                      <a:pt x="7281" y="2239"/>
                    </a:moveTo>
                    <a:cubicBezTo>
                      <a:pt x="7263" y="2297"/>
                      <a:pt x="7258" y="2349"/>
                      <a:pt x="7258" y="2412"/>
                    </a:cubicBezTo>
                    <a:cubicBezTo>
                      <a:pt x="7258" y="2470"/>
                      <a:pt x="7263" y="2527"/>
                      <a:pt x="7281" y="2585"/>
                    </a:cubicBezTo>
                    <a:lnTo>
                      <a:pt x="4985" y="3724"/>
                    </a:lnTo>
                    <a:cubicBezTo>
                      <a:pt x="4887" y="3586"/>
                      <a:pt x="4731" y="3494"/>
                      <a:pt x="4559" y="3448"/>
                    </a:cubicBezTo>
                    <a:lnTo>
                      <a:pt x="4559" y="1491"/>
                    </a:lnTo>
                    <a:cubicBezTo>
                      <a:pt x="4772" y="1439"/>
                      <a:pt x="4933" y="1313"/>
                      <a:pt x="5042" y="1134"/>
                    </a:cubicBezTo>
                    <a:close/>
                    <a:moveTo>
                      <a:pt x="3736" y="1134"/>
                    </a:moveTo>
                    <a:cubicBezTo>
                      <a:pt x="3834" y="1313"/>
                      <a:pt x="4006" y="1439"/>
                      <a:pt x="4213" y="1491"/>
                    </a:cubicBezTo>
                    <a:lnTo>
                      <a:pt x="4213" y="3448"/>
                    </a:lnTo>
                    <a:cubicBezTo>
                      <a:pt x="4041" y="3494"/>
                      <a:pt x="3897" y="3586"/>
                      <a:pt x="3793" y="3724"/>
                    </a:cubicBezTo>
                    <a:lnTo>
                      <a:pt x="1497" y="2579"/>
                    </a:lnTo>
                    <a:cubicBezTo>
                      <a:pt x="1509" y="2521"/>
                      <a:pt x="1520" y="2470"/>
                      <a:pt x="1520" y="2406"/>
                    </a:cubicBezTo>
                    <a:cubicBezTo>
                      <a:pt x="1520" y="2349"/>
                      <a:pt x="1509" y="2291"/>
                      <a:pt x="1497" y="2234"/>
                    </a:cubicBezTo>
                    <a:close/>
                    <a:moveTo>
                      <a:pt x="1445" y="6728"/>
                    </a:moveTo>
                    <a:lnTo>
                      <a:pt x="4213" y="5353"/>
                    </a:lnTo>
                    <a:lnTo>
                      <a:pt x="4213" y="8069"/>
                    </a:lnTo>
                    <a:cubicBezTo>
                      <a:pt x="4093" y="8092"/>
                      <a:pt x="3983" y="8155"/>
                      <a:pt x="3891" y="8230"/>
                    </a:cubicBezTo>
                    <a:lnTo>
                      <a:pt x="1509" y="7050"/>
                    </a:lnTo>
                    <a:lnTo>
                      <a:pt x="1509" y="7033"/>
                    </a:lnTo>
                    <a:cubicBezTo>
                      <a:pt x="1509" y="6930"/>
                      <a:pt x="1491" y="6820"/>
                      <a:pt x="1445" y="6728"/>
                    </a:cubicBezTo>
                    <a:close/>
                    <a:moveTo>
                      <a:pt x="4887" y="8242"/>
                    </a:moveTo>
                    <a:cubicBezTo>
                      <a:pt x="4789" y="8161"/>
                      <a:pt x="4685" y="8103"/>
                      <a:pt x="4559" y="8075"/>
                    </a:cubicBezTo>
                    <a:lnTo>
                      <a:pt x="4559" y="5353"/>
                    </a:lnTo>
                    <a:lnTo>
                      <a:pt x="7333" y="6728"/>
                    </a:lnTo>
                    <a:cubicBezTo>
                      <a:pt x="7286" y="6820"/>
                      <a:pt x="7263" y="6924"/>
                      <a:pt x="7263" y="7039"/>
                    </a:cubicBezTo>
                    <a:lnTo>
                      <a:pt x="7263" y="7062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91" name="Google Shape;491;p36"/>
            <p:cNvSpPr/>
            <p:nvPr/>
          </p:nvSpPr>
          <p:spPr>
            <a:xfrm>
              <a:off x="8399355" y="3558815"/>
              <a:ext cx="337021" cy="271928"/>
            </a:xfrm>
            <a:custGeom>
              <a:avLst/>
              <a:gdLst/>
              <a:ahLst/>
              <a:cxnLst/>
              <a:rect l="l" t="t" r="r" b="b"/>
              <a:pathLst>
                <a:path w="5307" h="4282" fill="none" extrusionOk="0">
                  <a:moveTo>
                    <a:pt x="3782" y="0"/>
                  </a:moveTo>
                  <a:lnTo>
                    <a:pt x="4403" y="0"/>
                  </a:lnTo>
                  <a:cubicBezTo>
                    <a:pt x="4904" y="0"/>
                    <a:pt x="5307" y="403"/>
                    <a:pt x="5307" y="904"/>
                  </a:cubicBezTo>
                  <a:lnTo>
                    <a:pt x="5307" y="2429"/>
                  </a:lnTo>
                  <a:lnTo>
                    <a:pt x="5307" y="2440"/>
                  </a:lnTo>
                  <a:cubicBezTo>
                    <a:pt x="5307" y="3453"/>
                    <a:pt x="4484" y="4276"/>
                    <a:pt x="3471" y="4276"/>
                  </a:cubicBezTo>
                  <a:lnTo>
                    <a:pt x="2872" y="4276"/>
                  </a:lnTo>
                  <a:lnTo>
                    <a:pt x="2872" y="3453"/>
                  </a:lnTo>
                  <a:cubicBezTo>
                    <a:pt x="3523" y="3453"/>
                    <a:pt x="3724" y="2889"/>
                    <a:pt x="3770" y="2429"/>
                  </a:cubicBezTo>
                  <a:lnTo>
                    <a:pt x="3770" y="2429"/>
                  </a:lnTo>
                  <a:cubicBezTo>
                    <a:pt x="3275" y="2429"/>
                    <a:pt x="2872" y="2026"/>
                    <a:pt x="2872" y="1525"/>
                  </a:cubicBezTo>
                  <a:lnTo>
                    <a:pt x="2872" y="904"/>
                  </a:lnTo>
                  <a:cubicBezTo>
                    <a:pt x="2878" y="403"/>
                    <a:pt x="3281" y="0"/>
                    <a:pt x="3782" y="0"/>
                  </a:cubicBezTo>
                  <a:close/>
                  <a:moveTo>
                    <a:pt x="910" y="2434"/>
                  </a:moveTo>
                  <a:lnTo>
                    <a:pt x="910" y="2434"/>
                  </a:lnTo>
                  <a:cubicBezTo>
                    <a:pt x="852" y="2895"/>
                    <a:pt x="651" y="3459"/>
                    <a:pt x="12" y="3459"/>
                  </a:cubicBezTo>
                  <a:lnTo>
                    <a:pt x="12" y="4282"/>
                  </a:lnTo>
                  <a:lnTo>
                    <a:pt x="605" y="4282"/>
                  </a:lnTo>
                  <a:cubicBezTo>
                    <a:pt x="1624" y="4282"/>
                    <a:pt x="2441" y="3459"/>
                    <a:pt x="2441" y="2446"/>
                  </a:cubicBezTo>
                  <a:lnTo>
                    <a:pt x="2441" y="2434"/>
                  </a:lnTo>
                  <a:lnTo>
                    <a:pt x="2441" y="904"/>
                  </a:lnTo>
                  <a:cubicBezTo>
                    <a:pt x="2441" y="403"/>
                    <a:pt x="2038" y="0"/>
                    <a:pt x="1543" y="0"/>
                  </a:cubicBezTo>
                  <a:lnTo>
                    <a:pt x="916" y="0"/>
                  </a:lnTo>
                  <a:cubicBezTo>
                    <a:pt x="421" y="0"/>
                    <a:pt x="18" y="403"/>
                    <a:pt x="18" y="904"/>
                  </a:cubicBezTo>
                  <a:lnTo>
                    <a:pt x="18" y="1525"/>
                  </a:lnTo>
                  <a:cubicBezTo>
                    <a:pt x="1" y="2026"/>
                    <a:pt x="404" y="2434"/>
                    <a:pt x="910" y="2434"/>
                  </a:cubicBezTo>
                  <a:close/>
                </a:path>
              </a:pathLst>
            </a:custGeom>
            <a:solidFill>
              <a:srgbClr val="134F5C">
                <a:alpha val="56600"/>
              </a:srgbClr>
            </a:solidFill>
            <a:ln w="19050" cap="flat" cmpd="sng">
              <a:solidFill>
                <a:schemeClr val="lt2"/>
              </a:solidFill>
              <a:prstDash val="solid"/>
              <a:miter lim="575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36"/>
            <p:cNvSpPr/>
            <p:nvPr/>
          </p:nvSpPr>
          <p:spPr>
            <a:xfrm>
              <a:off x="6054669" y="4040401"/>
              <a:ext cx="411957" cy="412274"/>
            </a:xfrm>
            <a:custGeom>
              <a:avLst/>
              <a:gdLst/>
              <a:ahLst/>
              <a:cxnLst/>
              <a:rect l="l" t="t" r="r" b="b"/>
              <a:pathLst>
                <a:path w="6487" h="6492" fill="none" extrusionOk="0">
                  <a:moveTo>
                    <a:pt x="6481" y="3033"/>
                  </a:moveTo>
                  <a:cubicBezTo>
                    <a:pt x="6475" y="2930"/>
                    <a:pt x="6418" y="2843"/>
                    <a:pt x="6326" y="2809"/>
                  </a:cubicBezTo>
                  <a:lnTo>
                    <a:pt x="6078" y="2700"/>
                  </a:lnTo>
                  <a:cubicBezTo>
                    <a:pt x="6009" y="2665"/>
                    <a:pt x="5951" y="2607"/>
                    <a:pt x="5928" y="2527"/>
                  </a:cubicBezTo>
                  <a:lnTo>
                    <a:pt x="5928" y="2527"/>
                  </a:lnTo>
                  <a:cubicBezTo>
                    <a:pt x="5905" y="2446"/>
                    <a:pt x="5923" y="2372"/>
                    <a:pt x="5969" y="2302"/>
                  </a:cubicBezTo>
                  <a:lnTo>
                    <a:pt x="6130" y="2090"/>
                  </a:lnTo>
                  <a:cubicBezTo>
                    <a:pt x="6187" y="2009"/>
                    <a:pt x="6199" y="1900"/>
                    <a:pt x="6153" y="1813"/>
                  </a:cubicBezTo>
                  <a:cubicBezTo>
                    <a:pt x="6084" y="1687"/>
                    <a:pt x="6015" y="1566"/>
                    <a:pt x="5940" y="1451"/>
                  </a:cubicBezTo>
                  <a:cubicBezTo>
                    <a:pt x="5882" y="1370"/>
                    <a:pt x="5790" y="1318"/>
                    <a:pt x="5693" y="1336"/>
                  </a:cubicBezTo>
                  <a:lnTo>
                    <a:pt x="5422" y="1364"/>
                  </a:lnTo>
                  <a:cubicBezTo>
                    <a:pt x="5347" y="1370"/>
                    <a:pt x="5267" y="1341"/>
                    <a:pt x="5209" y="1284"/>
                  </a:cubicBezTo>
                  <a:lnTo>
                    <a:pt x="5209" y="1284"/>
                  </a:lnTo>
                  <a:cubicBezTo>
                    <a:pt x="5152" y="1226"/>
                    <a:pt x="5123" y="1146"/>
                    <a:pt x="5129" y="1065"/>
                  </a:cubicBezTo>
                  <a:lnTo>
                    <a:pt x="5157" y="800"/>
                  </a:lnTo>
                  <a:cubicBezTo>
                    <a:pt x="5175" y="697"/>
                    <a:pt x="5123" y="605"/>
                    <a:pt x="5042" y="547"/>
                  </a:cubicBezTo>
                  <a:cubicBezTo>
                    <a:pt x="4927" y="467"/>
                    <a:pt x="4806" y="398"/>
                    <a:pt x="4674" y="340"/>
                  </a:cubicBezTo>
                  <a:cubicBezTo>
                    <a:pt x="4588" y="294"/>
                    <a:pt x="4484" y="306"/>
                    <a:pt x="4403" y="363"/>
                  </a:cubicBezTo>
                  <a:lnTo>
                    <a:pt x="4185" y="518"/>
                  </a:lnTo>
                  <a:cubicBezTo>
                    <a:pt x="4121" y="570"/>
                    <a:pt x="4041" y="582"/>
                    <a:pt x="3960" y="565"/>
                  </a:cubicBezTo>
                  <a:lnTo>
                    <a:pt x="3960" y="565"/>
                  </a:lnTo>
                  <a:cubicBezTo>
                    <a:pt x="3885" y="542"/>
                    <a:pt x="3816" y="490"/>
                    <a:pt x="3788" y="409"/>
                  </a:cubicBezTo>
                  <a:lnTo>
                    <a:pt x="3684" y="167"/>
                  </a:lnTo>
                  <a:cubicBezTo>
                    <a:pt x="3644" y="81"/>
                    <a:pt x="3563" y="18"/>
                    <a:pt x="3460" y="6"/>
                  </a:cubicBezTo>
                  <a:cubicBezTo>
                    <a:pt x="3385" y="1"/>
                    <a:pt x="3316" y="1"/>
                    <a:pt x="3241" y="1"/>
                  </a:cubicBezTo>
                  <a:cubicBezTo>
                    <a:pt x="3172" y="1"/>
                    <a:pt x="3097" y="1"/>
                    <a:pt x="3028" y="6"/>
                  </a:cubicBezTo>
                  <a:cubicBezTo>
                    <a:pt x="2924" y="18"/>
                    <a:pt x="2850" y="75"/>
                    <a:pt x="2804" y="167"/>
                  </a:cubicBezTo>
                  <a:lnTo>
                    <a:pt x="2694" y="409"/>
                  </a:lnTo>
                  <a:cubicBezTo>
                    <a:pt x="2660" y="484"/>
                    <a:pt x="2602" y="542"/>
                    <a:pt x="2522" y="565"/>
                  </a:cubicBezTo>
                  <a:lnTo>
                    <a:pt x="2522" y="565"/>
                  </a:lnTo>
                  <a:cubicBezTo>
                    <a:pt x="2447" y="582"/>
                    <a:pt x="2366" y="570"/>
                    <a:pt x="2303" y="518"/>
                  </a:cubicBezTo>
                  <a:lnTo>
                    <a:pt x="2084" y="363"/>
                  </a:lnTo>
                  <a:cubicBezTo>
                    <a:pt x="2004" y="306"/>
                    <a:pt x="1900" y="288"/>
                    <a:pt x="1814" y="340"/>
                  </a:cubicBezTo>
                  <a:cubicBezTo>
                    <a:pt x="1681" y="403"/>
                    <a:pt x="1561" y="478"/>
                    <a:pt x="1445" y="547"/>
                  </a:cubicBezTo>
                  <a:cubicBezTo>
                    <a:pt x="1365" y="605"/>
                    <a:pt x="1313" y="697"/>
                    <a:pt x="1330" y="800"/>
                  </a:cubicBezTo>
                  <a:lnTo>
                    <a:pt x="1359" y="1065"/>
                  </a:lnTo>
                  <a:cubicBezTo>
                    <a:pt x="1365" y="1146"/>
                    <a:pt x="1336" y="1226"/>
                    <a:pt x="1279" y="1284"/>
                  </a:cubicBezTo>
                  <a:lnTo>
                    <a:pt x="1279" y="1284"/>
                  </a:lnTo>
                  <a:cubicBezTo>
                    <a:pt x="1221" y="1341"/>
                    <a:pt x="1140" y="1370"/>
                    <a:pt x="1066" y="1364"/>
                  </a:cubicBezTo>
                  <a:lnTo>
                    <a:pt x="795" y="1336"/>
                  </a:lnTo>
                  <a:cubicBezTo>
                    <a:pt x="697" y="1318"/>
                    <a:pt x="605" y="1370"/>
                    <a:pt x="548" y="1451"/>
                  </a:cubicBezTo>
                  <a:cubicBezTo>
                    <a:pt x="467" y="1566"/>
                    <a:pt x="392" y="1687"/>
                    <a:pt x="335" y="1813"/>
                  </a:cubicBezTo>
                  <a:cubicBezTo>
                    <a:pt x="294" y="1900"/>
                    <a:pt x="300" y="2009"/>
                    <a:pt x="358" y="2090"/>
                  </a:cubicBezTo>
                  <a:lnTo>
                    <a:pt x="519" y="2302"/>
                  </a:lnTo>
                  <a:cubicBezTo>
                    <a:pt x="565" y="2372"/>
                    <a:pt x="582" y="2446"/>
                    <a:pt x="559" y="2527"/>
                  </a:cubicBezTo>
                  <a:lnTo>
                    <a:pt x="559" y="2527"/>
                  </a:lnTo>
                  <a:cubicBezTo>
                    <a:pt x="536" y="2607"/>
                    <a:pt x="490" y="2671"/>
                    <a:pt x="410" y="2700"/>
                  </a:cubicBezTo>
                  <a:lnTo>
                    <a:pt x="162" y="2809"/>
                  </a:lnTo>
                  <a:cubicBezTo>
                    <a:pt x="76" y="2843"/>
                    <a:pt x="13" y="2930"/>
                    <a:pt x="7" y="3033"/>
                  </a:cubicBezTo>
                  <a:cubicBezTo>
                    <a:pt x="1" y="3102"/>
                    <a:pt x="1" y="3177"/>
                    <a:pt x="1" y="3246"/>
                  </a:cubicBezTo>
                  <a:cubicBezTo>
                    <a:pt x="1" y="3321"/>
                    <a:pt x="1" y="3390"/>
                    <a:pt x="7" y="3465"/>
                  </a:cubicBezTo>
                  <a:cubicBezTo>
                    <a:pt x="13" y="3563"/>
                    <a:pt x="70" y="3643"/>
                    <a:pt x="162" y="3684"/>
                  </a:cubicBezTo>
                  <a:lnTo>
                    <a:pt x="410" y="3793"/>
                  </a:lnTo>
                  <a:cubicBezTo>
                    <a:pt x="479" y="3822"/>
                    <a:pt x="536" y="3885"/>
                    <a:pt x="559" y="3966"/>
                  </a:cubicBezTo>
                  <a:lnTo>
                    <a:pt x="559" y="3966"/>
                  </a:lnTo>
                  <a:cubicBezTo>
                    <a:pt x="582" y="4046"/>
                    <a:pt x="565" y="4127"/>
                    <a:pt x="519" y="4190"/>
                  </a:cubicBezTo>
                  <a:lnTo>
                    <a:pt x="358" y="4403"/>
                  </a:lnTo>
                  <a:cubicBezTo>
                    <a:pt x="300" y="4484"/>
                    <a:pt x="289" y="4593"/>
                    <a:pt x="335" y="4679"/>
                  </a:cubicBezTo>
                  <a:cubicBezTo>
                    <a:pt x="404" y="4806"/>
                    <a:pt x="473" y="4932"/>
                    <a:pt x="548" y="5048"/>
                  </a:cubicBezTo>
                  <a:cubicBezTo>
                    <a:pt x="605" y="5122"/>
                    <a:pt x="697" y="5174"/>
                    <a:pt x="795" y="5163"/>
                  </a:cubicBezTo>
                  <a:lnTo>
                    <a:pt x="1066" y="5134"/>
                  </a:lnTo>
                  <a:cubicBezTo>
                    <a:pt x="1140" y="5122"/>
                    <a:pt x="1221" y="5151"/>
                    <a:pt x="1279" y="5209"/>
                  </a:cubicBezTo>
                  <a:lnTo>
                    <a:pt x="1279" y="5209"/>
                  </a:lnTo>
                  <a:cubicBezTo>
                    <a:pt x="1336" y="5266"/>
                    <a:pt x="1365" y="5347"/>
                    <a:pt x="1359" y="5427"/>
                  </a:cubicBezTo>
                  <a:lnTo>
                    <a:pt x="1330" y="5692"/>
                  </a:lnTo>
                  <a:cubicBezTo>
                    <a:pt x="1313" y="5796"/>
                    <a:pt x="1365" y="5888"/>
                    <a:pt x="1445" y="5945"/>
                  </a:cubicBezTo>
                  <a:cubicBezTo>
                    <a:pt x="1561" y="6026"/>
                    <a:pt x="1681" y="6095"/>
                    <a:pt x="1814" y="6152"/>
                  </a:cubicBezTo>
                  <a:cubicBezTo>
                    <a:pt x="1900" y="6198"/>
                    <a:pt x="2004" y="6187"/>
                    <a:pt x="2084" y="6129"/>
                  </a:cubicBezTo>
                  <a:lnTo>
                    <a:pt x="2303" y="5974"/>
                  </a:lnTo>
                  <a:cubicBezTo>
                    <a:pt x="2366" y="5922"/>
                    <a:pt x="2447" y="5911"/>
                    <a:pt x="2522" y="5928"/>
                  </a:cubicBezTo>
                  <a:lnTo>
                    <a:pt x="2522" y="5928"/>
                  </a:lnTo>
                  <a:cubicBezTo>
                    <a:pt x="2602" y="5951"/>
                    <a:pt x="2665" y="6003"/>
                    <a:pt x="2694" y="6083"/>
                  </a:cubicBezTo>
                  <a:lnTo>
                    <a:pt x="2804" y="6325"/>
                  </a:lnTo>
                  <a:cubicBezTo>
                    <a:pt x="2838" y="6411"/>
                    <a:pt x="2924" y="6475"/>
                    <a:pt x="3028" y="6486"/>
                  </a:cubicBezTo>
                  <a:cubicBezTo>
                    <a:pt x="3097" y="6492"/>
                    <a:pt x="3172" y="6492"/>
                    <a:pt x="3241" y="6492"/>
                  </a:cubicBezTo>
                  <a:cubicBezTo>
                    <a:pt x="3316" y="6492"/>
                    <a:pt x="3385" y="6492"/>
                    <a:pt x="3460" y="6486"/>
                  </a:cubicBezTo>
                  <a:cubicBezTo>
                    <a:pt x="3557" y="6475"/>
                    <a:pt x="3644" y="6417"/>
                    <a:pt x="3684" y="6325"/>
                  </a:cubicBezTo>
                  <a:lnTo>
                    <a:pt x="3788" y="6083"/>
                  </a:lnTo>
                  <a:cubicBezTo>
                    <a:pt x="3828" y="6009"/>
                    <a:pt x="3885" y="5951"/>
                    <a:pt x="3960" y="5928"/>
                  </a:cubicBezTo>
                  <a:lnTo>
                    <a:pt x="3960" y="5928"/>
                  </a:lnTo>
                  <a:cubicBezTo>
                    <a:pt x="4041" y="5911"/>
                    <a:pt x="4121" y="5922"/>
                    <a:pt x="4185" y="5974"/>
                  </a:cubicBezTo>
                  <a:lnTo>
                    <a:pt x="4403" y="6129"/>
                  </a:lnTo>
                  <a:cubicBezTo>
                    <a:pt x="4484" y="6187"/>
                    <a:pt x="4588" y="6204"/>
                    <a:pt x="4674" y="6152"/>
                  </a:cubicBezTo>
                  <a:cubicBezTo>
                    <a:pt x="4806" y="6089"/>
                    <a:pt x="4927" y="6014"/>
                    <a:pt x="5042" y="5945"/>
                  </a:cubicBezTo>
                  <a:cubicBezTo>
                    <a:pt x="5123" y="5888"/>
                    <a:pt x="5175" y="5796"/>
                    <a:pt x="5157" y="5692"/>
                  </a:cubicBezTo>
                  <a:lnTo>
                    <a:pt x="5129" y="5427"/>
                  </a:lnTo>
                  <a:cubicBezTo>
                    <a:pt x="5123" y="5347"/>
                    <a:pt x="5152" y="5266"/>
                    <a:pt x="5209" y="5209"/>
                  </a:cubicBezTo>
                  <a:lnTo>
                    <a:pt x="5209" y="5209"/>
                  </a:lnTo>
                  <a:cubicBezTo>
                    <a:pt x="5267" y="5151"/>
                    <a:pt x="5347" y="5122"/>
                    <a:pt x="5422" y="5134"/>
                  </a:cubicBezTo>
                  <a:lnTo>
                    <a:pt x="5693" y="5163"/>
                  </a:lnTo>
                  <a:cubicBezTo>
                    <a:pt x="5790" y="5174"/>
                    <a:pt x="5882" y="5122"/>
                    <a:pt x="5940" y="5048"/>
                  </a:cubicBezTo>
                  <a:cubicBezTo>
                    <a:pt x="6021" y="4932"/>
                    <a:pt x="6095" y="4806"/>
                    <a:pt x="6153" y="4679"/>
                  </a:cubicBezTo>
                  <a:cubicBezTo>
                    <a:pt x="6193" y="4593"/>
                    <a:pt x="6187" y="4484"/>
                    <a:pt x="6130" y="4403"/>
                  </a:cubicBezTo>
                  <a:lnTo>
                    <a:pt x="5969" y="4190"/>
                  </a:lnTo>
                  <a:cubicBezTo>
                    <a:pt x="5923" y="4127"/>
                    <a:pt x="5905" y="4046"/>
                    <a:pt x="5928" y="3966"/>
                  </a:cubicBezTo>
                  <a:lnTo>
                    <a:pt x="5928" y="3966"/>
                  </a:lnTo>
                  <a:cubicBezTo>
                    <a:pt x="5951" y="3885"/>
                    <a:pt x="5998" y="3822"/>
                    <a:pt x="6078" y="3793"/>
                  </a:cubicBezTo>
                  <a:lnTo>
                    <a:pt x="6326" y="3684"/>
                  </a:lnTo>
                  <a:cubicBezTo>
                    <a:pt x="6412" y="3649"/>
                    <a:pt x="6475" y="3563"/>
                    <a:pt x="6481" y="3465"/>
                  </a:cubicBezTo>
                  <a:cubicBezTo>
                    <a:pt x="6487" y="3390"/>
                    <a:pt x="6487" y="3321"/>
                    <a:pt x="6487" y="3246"/>
                  </a:cubicBezTo>
                  <a:cubicBezTo>
                    <a:pt x="6487" y="3166"/>
                    <a:pt x="6487" y="3097"/>
                    <a:pt x="6481" y="3033"/>
                  </a:cubicBezTo>
                  <a:close/>
                  <a:moveTo>
                    <a:pt x="3252" y="4368"/>
                  </a:moveTo>
                  <a:cubicBezTo>
                    <a:pt x="2631" y="4368"/>
                    <a:pt x="2130" y="3868"/>
                    <a:pt x="2130" y="3246"/>
                  </a:cubicBezTo>
                  <a:cubicBezTo>
                    <a:pt x="2130" y="2631"/>
                    <a:pt x="2631" y="2124"/>
                    <a:pt x="3252" y="2124"/>
                  </a:cubicBezTo>
                  <a:cubicBezTo>
                    <a:pt x="3868" y="2124"/>
                    <a:pt x="4375" y="2631"/>
                    <a:pt x="4375" y="3246"/>
                  </a:cubicBezTo>
                  <a:cubicBezTo>
                    <a:pt x="4375" y="3868"/>
                    <a:pt x="3868" y="4368"/>
                    <a:pt x="3252" y="4368"/>
                  </a:cubicBezTo>
                  <a:close/>
                </a:path>
              </a:pathLst>
            </a:custGeom>
            <a:solidFill>
              <a:srgbClr val="134F5C">
                <a:alpha val="56600"/>
              </a:srgbClr>
            </a:solidFill>
            <a:ln w="19050" cap="flat" cmpd="sng">
              <a:solidFill>
                <a:schemeClr val="lt2"/>
              </a:solidFill>
              <a:prstDash val="solid"/>
              <a:miter lim="575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36"/>
            <p:cNvSpPr/>
            <p:nvPr/>
          </p:nvSpPr>
          <p:spPr>
            <a:xfrm>
              <a:off x="6379556" y="1780922"/>
              <a:ext cx="412338" cy="411893"/>
            </a:xfrm>
            <a:custGeom>
              <a:avLst/>
              <a:gdLst/>
              <a:ahLst/>
              <a:cxnLst/>
              <a:rect l="l" t="t" r="r" b="b"/>
              <a:pathLst>
                <a:path w="6493" h="6486" fill="none" extrusionOk="0">
                  <a:moveTo>
                    <a:pt x="6486" y="3027"/>
                  </a:moveTo>
                  <a:cubicBezTo>
                    <a:pt x="6475" y="2929"/>
                    <a:pt x="6417" y="2837"/>
                    <a:pt x="6325" y="2803"/>
                  </a:cubicBezTo>
                  <a:lnTo>
                    <a:pt x="6084" y="2693"/>
                  </a:lnTo>
                  <a:cubicBezTo>
                    <a:pt x="6009" y="2665"/>
                    <a:pt x="5951" y="2601"/>
                    <a:pt x="5928" y="2521"/>
                  </a:cubicBezTo>
                  <a:lnTo>
                    <a:pt x="5928" y="2521"/>
                  </a:lnTo>
                  <a:cubicBezTo>
                    <a:pt x="5911" y="2446"/>
                    <a:pt x="5922" y="2365"/>
                    <a:pt x="5974" y="2302"/>
                  </a:cubicBezTo>
                  <a:lnTo>
                    <a:pt x="6130" y="2083"/>
                  </a:lnTo>
                  <a:cubicBezTo>
                    <a:pt x="6187" y="2009"/>
                    <a:pt x="6204" y="1899"/>
                    <a:pt x="6153" y="1813"/>
                  </a:cubicBezTo>
                  <a:cubicBezTo>
                    <a:pt x="6089" y="1681"/>
                    <a:pt x="6014" y="1560"/>
                    <a:pt x="5945" y="1445"/>
                  </a:cubicBezTo>
                  <a:cubicBezTo>
                    <a:pt x="5888" y="1364"/>
                    <a:pt x="5796" y="1312"/>
                    <a:pt x="5692" y="1330"/>
                  </a:cubicBezTo>
                  <a:lnTo>
                    <a:pt x="5427" y="1358"/>
                  </a:lnTo>
                  <a:cubicBezTo>
                    <a:pt x="5347" y="1364"/>
                    <a:pt x="5266" y="1335"/>
                    <a:pt x="5209" y="1278"/>
                  </a:cubicBezTo>
                  <a:lnTo>
                    <a:pt x="5209" y="1278"/>
                  </a:lnTo>
                  <a:cubicBezTo>
                    <a:pt x="5151" y="1220"/>
                    <a:pt x="5122" y="1145"/>
                    <a:pt x="5134" y="1065"/>
                  </a:cubicBezTo>
                  <a:lnTo>
                    <a:pt x="5163" y="800"/>
                  </a:lnTo>
                  <a:cubicBezTo>
                    <a:pt x="5174" y="696"/>
                    <a:pt x="5122" y="604"/>
                    <a:pt x="5048" y="547"/>
                  </a:cubicBezTo>
                  <a:cubicBezTo>
                    <a:pt x="4927" y="466"/>
                    <a:pt x="4806" y="397"/>
                    <a:pt x="4679" y="340"/>
                  </a:cubicBezTo>
                  <a:cubicBezTo>
                    <a:pt x="4593" y="294"/>
                    <a:pt x="4484" y="299"/>
                    <a:pt x="4403" y="357"/>
                  </a:cubicBezTo>
                  <a:lnTo>
                    <a:pt x="4190" y="518"/>
                  </a:lnTo>
                  <a:cubicBezTo>
                    <a:pt x="4127" y="570"/>
                    <a:pt x="4046" y="581"/>
                    <a:pt x="3966" y="558"/>
                  </a:cubicBezTo>
                  <a:lnTo>
                    <a:pt x="3966" y="558"/>
                  </a:lnTo>
                  <a:cubicBezTo>
                    <a:pt x="3885" y="535"/>
                    <a:pt x="3822" y="489"/>
                    <a:pt x="3793" y="409"/>
                  </a:cubicBezTo>
                  <a:lnTo>
                    <a:pt x="3684" y="167"/>
                  </a:lnTo>
                  <a:cubicBezTo>
                    <a:pt x="3649" y="81"/>
                    <a:pt x="3563" y="12"/>
                    <a:pt x="3459" y="6"/>
                  </a:cubicBezTo>
                  <a:cubicBezTo>
                    <a:pt x="3390" y="0"/>
                    <a:pt x="3315" y="0"/>
                    <a:pt x="3246" y="0"/>
                  </a:cubicBezTo>
                  <a:cubicBezTo>
                    <a:pt x="3172" y="0"/>
                    <a:pt x="3103" y="0"/>
                    <a:pt x="3028" y="6"/>
                  </a:cubicBezTo>
                  <a:cubicBezTo>
                    <a:pt x="2930" y="12"/>
                    <a:pt x="2849" y="69"/>
                    <a:pt x="2809" y="167"/>
                  </a:cubicBezTo>
                  <a:lnTo>
                    <a:pt x="2700" y="409"/>
                  </a:lnTo>
                  <a:cubicBezTo>
                    <a:pt x="2671" y="484"/>
                    <a:pt x="2608" y="541"/>
                    <a:pt x="2527" y="558"/>
                  </a:cubicBezTo>
                  <a:lnTo>
                    <a:pt x="2527" y="558"/>
                  </a:lnTo>
                  <a:cubicBezTo>
                    <a:pt x="2446" y="581"/>
                    <a:pt x="2366" y="570"/>
                    <a:pt x="2303" y="518"/>
                  </a:cubicBezTo>
                  <a:lnTo>
                    <a:pt x="2090" y="357"/>
                  </a:lnTo>
                  <a:cubicBezTo>
                    <a:pt x="2009" y="299"/>
                    <a:pt x="1900" y="288"/>
                    <a:pt x="1813" y="340"/>
                  </a:cubicBezTo>
                  <a:cubicBezTo>
                    <a:pt x="1687" y="403"/>
                    <a:pt x="1560" y="472"/>
                    <a:pt x="1445" y="547"/>
                  </a:cubicBezTo>
                  <a:cubicBezTo>
                    <a:pt x="1370" y="604"/>
                    <a:pt x="1319" y="696"/>
                    <a:pt x="1330" y="800"/>
                  </a:cubicBezTo>
                  <a:lnTo>
                    <a:pt x="1359" y="1065"/>
                  </a:lnTo>
                  <a:cubicBezTo>
                    <a:pt x="1370" y="1145"/>
                    <a:pt x="1342" y="1220"/>
                    <a:pt x="1284" y="1278"/>
                  </a:cubicBezTo>
                  <a:lnTo>
                    <a:pt x="1284" y="1278"/>
                  </a:lnTo>
                  <a:cubicBezTo>
                    <a:pt x="1226" y="1335"/>
                    <a:pt x="1146" y="1364"/>
                    <a:pt x="1065" y="1358"/>
                  </a:cubicBezTo>
                  <a:lnTo>
                    <a:pt x="801" y="1330"/>
                  </a:lnTo>
                  <a:cubicBezTo>
                    <a:pt x="697" y="1318"/>
                    <a:pt x="605" y="1364"/>
                    <a:pt x="547" y="1445"/>
                  </a:cubicBezTo>
                  <a:cubicBezTo>
                    <a:pt x="467" y="1560"/>
                    <a:pt x="398" y="1681"/>
                    <a:pt x="340" y="1813"/>
                  </a:cubicBezTo>
                  <a:cubicBezTo>
                    <a:pt x="294" y="1899"/>
                    <a:pt x="306" y="2003"/>
                    <a:pt x="363" y="2083"/>
                  </a:cubicBezTo>
                  <a:lnTo>
                    <a:pt x="519" y="2302"/>
                  </a:lnTo>
                  <a:cubicBezTo>
                    <a:pt x="570" y="2365"/>
                    <a:pt x="582" y="2446"/>
                    <a:pt x="565" y="2521"/>
                  </a:cubicBezTo>
                  <a:lnTo>
                    <a:pt x="565" y="2521"/>
                  </a:lnTo>
                  <a:cubicBezTo>
                    <a:pt x="542" y="2601"/>
                    <a:pt x="490" y="2665"/>
                    <a:pt x="409" y="2693"/>
                  </a:cubicBezTo>
                  <a:lnTo>
                    <a:pt x="168" y="2803"/>
                  </a:lnTo>
                  <a:cubicBezTo>
                    <a:pt x="81" y="2837"/>
                    <a:pt x="18" y="2924"/>
                    <a:pt x="6" y="3027"/>
                  </a:cubicBezTo>
                  <a:cubicBezTo>
                    <a:pt x="1" y="3102"/>
                    <a:pt x="1" y="3171"/>
                    <a:pt x="1" y="3246"/>
                  </a:cubicBezTo>
                  <a:cubicBezTo>
                    <a:pt x="1" y="3315"/>
                    <a:pt x="1" y="3390"/>
                    <a:pt x="6" y="3459"/>
                  </a:cubicBezTo>
                  <a:cubicBezTo>
                    <a:pt x="18" y="3557"/>
                    <a:pt x="75" y="3637"/>
                    <a:pt x="168" y="3683"/>
                  </a:cubicBezTo>
                  <a:lnTo>
                    <a:pt x="409" y="3793"/>
                  </a:lnTo>
                  <a:cubicBezTo>
                    <a:pt x="484" y="3821"/>
                    <a:pt x="542" y="3885"/>
                    <a:pt x="565" y="3965"/>
                  </a:cubicBezTo>
                  <a:lnTo>
                    <a:pt x="565" y="3965"/>
                  </a:lnTo>
                  <a:cubicBezTo>
                    <a:pt x="582" y="4040"/>
                    <a:pt x="570" y="4121"/>
                    <a:pt x="519" y="4184"/>
                  </a:cubicBezTo>
                  <a:lnTo>
                    <a:pt x="363" y="4403"/>
                  </a:lnTo>
                  <a:cubicBezTo>
                    <a:pt x="306" y="4483"/>
                    <a:pt x="288" y="4587"/>
                    <a:pt x="340" y="4673"/>
                  </a:cubicBezTo>
                  <a:cubicBezTo>
                    <a:pt x="404" y="4805"/>
                    <a:pt x="478" y="4926"/>
                    <a:pt x="547" y="5041"/>
                  </a:cubicBezTo>
                  <a:cubicBezTo>
                    <a:pt x="605" y="5122"/>
                    <a:pt x="697" y="5174"/>
                    <a:pt x="801" y="5156"/>
                  </a:cubicBezTo>
                  <a:lnTo>
                    <a:pt x="1065" y="5128"/>
                  </a:lnTo>
                  <a:cubicBezTo>
                    <a:pt x="1146" y="5122"/>
                    <a:pt x="1226" y="5151"/>
                    <a:pt x="1284" y="5208"/>
                  </a:cubicBezTo>
                  <a:lnTo>
                    <a:pt x="1284" y="5208"/>
                  </a:lnTo>
                  <a:cubicBezTo>
                    <a:pt x="1342" y="5266"/>
                    <a:pt x="1370" y="5346"/>
                    <a:pt x="1359" y="5421"/>
                  </a:cubicBezTo>
                  <a:lnTo>
                    <a:pt x="1330" y="5692"/>
                  </a:lnTo>
                  <a:cubicBezTo>
                    <a:pt x="1319" y="5789"/>
                    <a:pt x="1370" y="5882"/>
                    <a:pt x="1445" y="5939"/>
                  </a:cubicBezTo>
                  <a:cubicBezTo>
                    <a:pt x="1560" y="6020"/>
                    <a:pt x="1687" y="6094"/>
                    <a:pt x="1813" y="6152"/>
                  </a:cubicBezTo>
                  <a:cubicBezTo>
                    <a:pt x="1900" y="6192"/>
                    <a:pt x="2009" y="6187"/>
                    <a:pt x="2090" y="6129"/>
                  </a:cubicBezTo>
                  <a:lnTo>
                    <a:pt x="2303" y="5968"/>
                  </a:lnTo>
                  <a:cubicBezTo>
                    <a:pt x="2366" y="5922"/>
                    <a:pt x="2446" y="5905"/>
                    <a:pt x="2527" y="5928"/>
                  </a:cubicBezTo>
                  <a:lnTo>
                    <a:pt x="2527" y="5928"/>
                  </a:lnTo>
                  <a:cubicBezTo>
                    <a:pt x="2608" y="5951"/>
                    <a:pt x="2671" y="5997"/>
                    <a:pt x="2700" y="6077"/>
                  </a:cubicBezTo>
                  <a:lnTo>
                    <a:pt x="2809" y="6325"/>
                  </a:lnTo>
                  <a:cubicBezTo>
                    <a:pt x="2844" y="6411"/>
                    <a:pt x="2930" y="6474"/>
                    <a:pt x="3028" y="6480"/>
                  </a:cubicBezTo>
                  <a:cubicBezTo>
                    <a:pt x="3103" y="6486"/>
                    <a:pt x="3172" y="6486"/>
                    <a:pt x="3246" y="6486"/>
                  </a:cubicBezTo>
                  <a:cubicBezTo>
                    <a:pt x="3315" y="6486"/>
                    <a:pt x="3390" y="6486"/>
                    <a:pt x="3459" y="6480"/>
                  </a:cubicBezTo>
                  <a:cubicBezTo>
                    <a:pt x="3563" y="6474"/>
                    <a:pt x="3643" y="6417"/>
                    <a:pt x="3684" y="6325"/>
                  </a:cubicBezTo>
                  <a:lnTo>
                    <a:pt x="3793" y="6077"/>
                  </a:lnTo>
                  <a:cubicBezTo>
                    <a:pt x="3822" y="6008"/>
                    <a:pt x="3885" y="5951"/>
                    <a:pt x="3966" y="5928"/>
                  </a:cubicBezTo>
                  <a:lnTo>
                    <a:pt x="3966" y="5928"/>
                  </a:lnTo>
                  <a:cubicBezTo>
                    <a:pt x="4046" y="5905"/>
                    <a:pt x="4121" y="5922"/>
                    <a:pt x="4190" y="5968"/>
                  </a:cubicBezTo>
                  <a:lnTo>
                    <a:pt x="4403" y="6129"/>
                  </a:lnTo>
                  <a:cubicBezTo>
                    <a:pt x="4484" y="6187"/>
                    <a:pt x="4593" y="6198"/>
                    <a:pt x="4679" y="6152"/>
                  </a:cubicBezTo>
                  <a:cubicBezTo>
                    <a:pt x="4806" y="6083"/>
                    <a:pt x="4927" y="6014"/>
                    <a:pt x="5048" y="5939"/>
                  </a:cubicBezTo>
                  <a:cubicBezTo>
                    <a:pt x="5122" y="5882"/>
                    <a:pt x="5174" y="5789"/>
                    <a:pt x="5163" y="5692"/>
                  </a:cubicBezTo>
                  <a:lnTo>
                    <a:pt x="5134" y="5421"/>
                  </a:lnTo>
                  <a:cubicBezTo>
                    <a:pt x="5122" y="5346"/>
                    <a:pt x="5151" y="5266"/>
                    <a:pt x="5209" y="5208"/>
                  </a:cubicBezTo>
                  <a:lnTo>
                    <a:pt x="5209" y="5208"/>
                  </a:lnTo>
                  <a:cubicBezTo>
                    <a:pt x="5266" y="5151"/>
                    <a:pt x="5347" y="5122"/>
                    <a:pt x="5427" y="5128"/>
                  </a:cubicBezTo>
                  <a:lnTo>
                    <a:pt x="5692" y="5156"/>
                  </a:lnTo>
                  <a:cubicBezTo>
                    <a:pt x="5796" y="5174"/>
                    <a:pt x="5888" y="5122"/>
                    <a:pt x="5945" y="5041"/>
                  </a:cubicBezTo>
                  <a:cubicBezTo>
                    <a:pt x="6026" y="4926"/>
                    <a:pt x="6095" y="4805"/>
                    <a:pt x="6153" y="4673"/>
                  </a:cubicBezTo>
                  <a:cubicBezTo>
                    <a:pt x="6199" y="4587"/>
                    <a:pt x="6187" y="4483"/>
                    <a:pt x="6130" y="4403"/>
                  </a:cubicBezTo>
                  <a:lnTo>
                    <a:pt x="5974" y="4184"/>
                  </a:lnTo>
                  <a:cubicBezTo>
                    <a:pt x="5922" y="4121"/>
                    <a:pt x="5911" y="4040"/>
                    <a:pt x="5928" y="3965"/>
                  </a:cubicBezTo>
                  <a:lnTo>
                    <a:pt x="5928" y="3965"/>
                  </a:lnTo>
                  <a:cubicBezTo>
                    <a:pt x="5951" y="3885"/>
                    <a:pt x="6003" y="3821"/>
                    <a:pt x="6084" y="3793"/>
                  </a:cubicBezTo>
                  <a:lnTo>
                    <a:pt x="6325" y="3683"/>
                  </a:lnTo>
                  <a:cubicBezTo>
                    <a:pt x="6412" y="3649"/>
                    <a:pt x="6475" y="3562"/>
                    <a:pt x="6486" y="3459"/>
                  </a:cubicBezTo>
                  <a:cubicBezTo>
                    <a:pt x="6492" y="3390"/>
                    <a:pt x="6492" y="3315"/>
                    <a:pt x="6492" y="3246"/>
                  </a:cubicBezTo>
                  <a:cubicBezTo>
                    <a:pt x="6492" y="3171"/>
                    <a:pt x="6486" y="3102"/>
                    <a:pt x="6486" y="3027"/>
                  </a:cubicBezTo>
                  <a:close/>
                  <a:moveTo>
                    <a:pt x="3246" y="4368"/>
                  </a:moveTo>
                  <a:cubicBezTo>
                    <a:pt x="2625" y="4368"/>
                    <a:pt x="2124" y="3862"/>
                    <a:pt x="2124" y="3246"/>
                  </a:cubicBezTo>
                  <a:cubicBezTo>
                    <a:pt x="2124" y="2624"/>
                    <a:pt x="2625" y="2124"/>
                    <a:pt x="3246" y="2124"/>
                  </a:cubicBezTo>
                  <a:cubicBezTo>
                    <a:pt x="3868" y="2124"/>
                    <a:pt x="4369" y="2624"/>
                    <a:pt x="4369" y="3246"/>
                  </a:cubicBezTo>
                  <a:cubicBezTo>
                    <a:pt x="4369" y="3862"/>
                    <a:pt x="3868" y="4368"/>
                    <a:pt x="3246" y="4368"/>
                  </a:cubicBezTo>
                  <a:close/>
                </a:path>
              </a:pathLst>
            </a:custGeom>
            <a:solidFill>
              <a:srgbClr val="134F5C">
                <a:alpha val="56600"/>
              </a:srgbClr>
            </a:solidFill>
            <a:ln w="19050" cap="flat" cmpd="sng">
              <a:solidFill>
                <a:schemeClr val="lt2"/>
              </a:solidFill>
              <a:prstDash val="solid"/>
              <a:miter lim="575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94" name="Google Shape;494;p36"/>
            <p:cNvGrpSpPr/>
            <p:nvPr/>
          </p:nvGrpSpPr>
          <p:grpSpPr>
            <a:xfrm>
              <a:off x="7261919" y="2979030"/>
              <a:ext cx="842315" cy="841757"/>
              <a:chOff x="7273478" y="2705981"/>
              <a:chExt cx="1055136" cy="1054437"/>
            </a:xfrm>
          </p:grpSpPr>
          <p:sp>
            <p:nvSpPr>
              <p:cNvPr id="495" name="Google Shape;495;p36"/>
              <p:cNvSpPr/>
              <p:nvPr/>
            </p:nvSpPr>
            <p:spPr>
              <a:xfrm>
                <a:off x="7363723" y="2795527"/>
                <a:ext cx="874273" cy="874273"/>
              </a:xfrm>
              <a:custGeom>
                <a:avLst/>
                <a:gdLst/>
                <a:ahLst/>
                <a:cxnLst/>
                <a:rect l="l" t="t" r="r" b="b"/>
                <a:pathLst>
                  <a:path w="13767" h="13767" extrusionOk="0">
                    <a:moveTo>
                      <a:pt x="13766" y="6884"/>
                    </a:moveTo>
                    <a:cubicBezTo>
                      <a:pt x="13766" y="10687"/>
                      <a:pt x="10682" y="13766"/>
                      <a:pt x="6883" y="13766"/>
                    </a:cubicBezTo>
                    <a:cubicBezTo>
                      <a:pt x="3080" y="13766"/>
                      <a:pt x="1" y="10687"/>
                      <a:pt x="1" y="6884"/>
                    </a:cubicBezTo>
                    <a:cubicBezTo>
                      <a:pt x="1" y="3080"/>
                      <a:pt x="3080" y="1"/>
                      <a:pt x="6883" y="1"/>
                    </a:cubicBezTo>
                    <a:cubicBezTo>
                      <a:pt x="10682" y="1"/>
                      <a:pt x="13766" y="3080"/>
                      <a:pt x="13766" y="688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" name="Google Shape;496;p36"/>
              <p:cNvSpPr/>
              <p:nvPr/>
            </p:nvSpPr>
            <p:spPr>
              <a:xfrm>
                <a:off x="7273478" y="2705981"/>
                <a:ext cx="1055136" cy="1054437"/>
              </a:xfrm>
              <a:custGeom>
                <a:avLst/>
                <a:gdLst/>
                <a:ahLst/>
                <a:cxnLst/>
                <a:rect l="l" t="t" r="r" b="b"/>
                <a:pathLst>
                  <a:path w="16615" h="16604" extrusionOk="0">
                    <a:moveTo>
                      <a:pt x="8304" y="16604"/>
                    </a:moveTo>
                    <a:cubicBezTo>
                      <a:pt x="3724" y="16604"/>
                      <a:pt x="0" y="12874"/>
                      <a:pt x="0" y="8299"/>
                    </a:cubicBezTo>
                    <a:cubicBezTo>
                      <a:pt x="0" y="3718"/>
                      <a:pt x="3729" y="1"/>
                      <a:pt x="8304" y="1"/>
                    </a:cubicBezTo>
                    <a:cubicBezTo>
                      <a:pt x="12880" y="1"/>
                      <a:pt x="16603" y="3724"/>
                      <a:pt x="16603" y="8299"/>
                    </a:cubicBezTo>
                    <a:cubicBezTo>
                      <a:pt x="16614" y="12874"/>
                      <a:pt x="12885" y="16604"/>
                      <a:pt x="8304" y="16604"/>
                    </a:cubicBezTo>
                    <a:close/>
                    <a:moveTo>
                      <a:pt x="8304" y="99"/>
                    </a:moveTo>
                    <a:cubicBezTo>
                      <a:pt x="3787" y="99"/>
                      <a:pt x="110" y="3776"/>
                      <a:pt x="110" y="8294"/>
                    </a:cubicBezTo>
                    <a:cubicBezTo>
                      <a:pt x="110" y="12811"/>
                      <a:pt x="3787" y="16488"/>
                      <a:pt x="8304" y="16488"/>
                    </a:cubicBezTo>
                    <a:cubicBezTo>
                      <a:pt x="12822" y="16488"/>
                      <a:pt x="16499" y="12811"/>
                      <a:pt x="16499" y="8294"/>
                    </a:cubicBezTo>
                    <a:cubicBezTo>
                      <a:pt x="16499" y="3776"/>
                      <a:pt x="12822" y="99"/>
                      <a:pt x="8304" y="99"/>
                    </a:cubicBezTo>
                    <a:close/>
                  </a:path>
                </a:pathLst>
              </a:custGeom>
              <a:solidFill>
                <a:srgbClr val="134F5C">
                  <a:alpha val="56600"/>
                </a:srgbClr>
              </a:solidFill>
              <a:ln w="1905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" name="Google Shape;497;p36"/>
              <p:cNvSpPr/>
              <p:nvPr/>
            </p:nvSpPr>
            <p:spPr>
              <a:xfrm>
                <a:off x="7594909" y="3046603"/>
                <a:ext cx="412274" cy="411957"/>
              </a:xfrm>
              <a:custGeom>
                <a:avLst/>
                <a:gdLst/>
                <a:ahLst/>
                <a:cxnLst/>
                <a:rect l="l" t="t" r="r" b="b"/>
                <a:pathLst>
                  <a:path w="6492" h="6487" fill="none" extrusionOk="0">
                    <a:moveTo>
                      <a:pt x="6486" y="3028"/>
                    </a:moveTo>
                    <a:cubicBezTo>
                      <a:pt x="6475" y="2930"/>
                      <a:pt x="6417" y="2844"/>
                      <a:pt x="6325" y="2804"/>
                    </a:cubicBezTo>
                    <a:lnTo>
                      <a:pt x="6083" y="2700"/>
                    </a:lnTo>
                    <a:cubicBezTo>
                      <a:pt x="6009" y="2671"/>
                      <a:pt x="5951" y="2602"/>
                      <a:pt x="5928" y="2527"/>
                    </a:cubicBezTo>
                    <a:lnTo>
                      <a:pt x="5928" y="2527"/>
                    </a:lnTo>
                    <a:cubicBezTo>
                      <a:pt x="5911" y="2447"/>
                      <a:pt x="5922" y="2366"/>
                      <a:pt x="5974" y="2303"/>
                    </a:cubicBezTo>
                    <a:lnTo>
                      <a:pt x="6129" y="2084"/>
                    </a:lnTo>
                    <a:cubicBezTo>
                      <a:pt x="6187" y="2004"/>
                      <a:pt x="6204" y="1900"/>
                      <a:pt x="6152" y="1814"/>
                    </a:cubicBezTo>
                    <a:cubicBezTo>
                      <a:pt x="6089" y="1681"/>
                      <a:pt x="6014" y="1561"/>
                      <a:pt x="5945" y="1445"/>
                    </a:cubicBezTo>
                    <a:cubicBezTo>
                      <a:pt x="5888" y="1365"/>
                      <a:pt x="5796" y="1313"/>
                      <a:pt x="5692" y="1330"/>
                    </a:cubicBezTo>
                    <a:lnTo>
                      <a:pt x="5427" y="1359"/>
                    </a:lnTo>
                    <a:cubicBezTo>
                      <a:pt x="5347" y="1365"/>
                      <a:pt x="5266" y="1336"/>
                      <a:pt x="5209" y="1279"/>
                    </a:cubicBezTo>
                    <a:lnTo>
                      <a:pt x="5209" y="1279"/>
                    </a:lnTo>
                    <a:cubicBezTo>
                      <a:pt x="5151" y="1221"/>
                      <a:pt x="5122" y="1140"/>
                      <a:pt x="5128" y="1066"/>
                    </a:cubicBezTo>
                    <a:lnTo>
                      <a:pt x="5157" y="795"/>
                    </a:lnTo>
                    <a:cubicBezTo>
                      <a:pt x="5174" y="697"/>
                      <a:pt x="5122" y="605"/>
                      <a:pt x="5042" y="548"/>
                    </a:cubicBezTo>
                    <a:cubicBezTo>
                      <a:pt x="4927" y="467"/>
                      <a:pt x="4806" y="392"/>
                      <a:pt x="4679" y="335"/>
                    </a:cubicBezTo>
                    <a:cubicBezTo>
                      <a:pt x="4593" y="294"/>
                      <a:pt x="4483" y="300"/>
                      <a:pt x="4403" y="358"/>
                    </a:cubicBezTo>
                    <a:lnTo>
                      <a:pt x="4190" y="519"/>
                    </a:lnTo>
                    <a:cubicBezTo>
                      <a:pt x="4121" y="565"/>
                      <a:pt x="4046" y="582"/>
                      <a:pt x="3966" y="559"/>
                    </a:cubicBezTo>
                    <a:lnTo>
                      <a:pt x="3966" y="559"/>
                    </a:lnTo>
                    <a:cubicBezTo>
                      <a:pt x="3885" y="536"/>
                      <a:pt x="3822" y="490"/>
                      <a:pt x="3793" y="410"/>
                    </a:cubicBezTo>
                    <a:lnTo>
                      <a:pt x="3684" y="162"/>
                    </a:lnTo>
                    <a:cubicBezTo>
                      <a:pt x="3649" y="76"/>
                      <a:pt x="3563" y="13"/>
                      <a:pt x="3459" y="7"/>
                    </a:cubicBezTo>
                    <a:cubicBezTo>
                      <a:pt x="3390" y="1"/>
                      <a:pt x="3315" y="1"/>
                      <a:pt x="3246" y="1"/>
                    </a:cubicBezTo>
                    <a:cubicBezTo>
                      <a:pt x="3171" y="1"/>
                      <a:pt x="3102" y="1"/>
                      <a:pt x="3028" y="7"/>
                    </a:cubicBezTo>
                    <a:cubicBezTo>
                      <a:pt x="2930" y="13"/>
                      <a:pt x="2849" y="70"/>
                      <a:pt x="2809" y="162"/>
                    </a:cubicBezTo>
                    <a:lnTo>
                      <a:pt x="2699" y="410"/>
                    </a:lnTo>
                    <a:cubicBezTo>
                      <a:pt x="2665" y="479"/>
                      <a:pt x="2607" y="536"/>
                      <a:pt x="2527" y="559"/>
                    </a:cubicBezTo>
                    <a:lnTo>
                      <a:pt x="2527" y="559"/>
                    </a:lnTo>
                    <a:cubicBezTo>
                      <a:pt x="2446" y="582"/>
                      <a:pt x="2366" y="565"/>
                      <a:pt x="2302" y="519"/>
                    </a:cubicBezTo>
                    <a:lnTo>
                      <a:pt x="2089" y="358"/>
                    </a:lnTo>
                    <a:cubicBezTo>
                      <a:pt x="2009" y="300"/>
                      <a:pt x="1900" y="289"/>
                      <a:pt x="1813" y="335"/>
                    </a:cubicBezTo>
                    <a:cubicBezTo>
                      <a:pt x="1687" y="404"/>
                      <a:pt x="1560" y="473"/>
                      <a:pt x="1445" y="548"/>
                    </a:cubicBezTo>
                    <a:cubicBezTo>
                      <a:pt x="1370" y="605"/>
                      <a:pt x="1318" y="697"/>
                      <a:pt x="1330" y="795"/>
                    </a:cubicBezTo>
                    <a:lnTo>
                      <a:pt x="1359" y="1066"/>
                    </a:lnTo>
                    <a:cubicBezTo>
                      <a:pt x="1370" y="1140"/>
                      <a:pt x="1341" y="1221"/>
                      <a:pt x="1284" y="1279"/>
                    </a:cubicBezTo>
                    <a:lnTo>
                      <a:pt x="1284" y="1279"/>
                    </a:lnTo>
                    <a:cubicBezTo>
                      <a:pt x="1226" y="1336"/>
                      <a:pt x="1146" y="1365"/>
                      <a:pt x="1065" y="1359"/>
                    </a:cubicBezTo>
                    <a:lnTo>
                      <a:pt x="800" y="1330"/>
                    </a:lnTo>
                    <a:cubicBezTo>
                      <a:pt x="697" y="1313"/>
                      <a:pt x="605" y="1365"/>
                      <a:pt x="547" y="1445"/>
                    </a:cubicBezTo>
                    <a:cubicBezTo>
                      <a:pt x="467" y="1561"/>
                      <a:pt x="398" y="1681"/>
                      <a:pt x="340" y="1814"/>
                    </a:cubicBezTo>
                    <a:cubicBezTo>
                      <a:pt x="294" y="1900"/>
                      <a:pt x="305" y="2004"/>
                      <a:pt x="363" y="2084"/>
                    </a:cubicBezTo>
                    <a:lnTo>
                      <a:pt x="518" y="2303"/>
                    </a:lnTo>
                    <a:cubicBezTo>
                      <a:pt x="570" y="2366"/>
                      <a:pt x="582" y="2447"/>
                      <a:pt x="564" y="2527"/>
                    </a:cubicBezTo>
                    <a:lnTo>
                      <a:pt x="564" y="2527"/>
                    </a:lnTo>
                    <a:cubicBezTo>
                      <a:pt x="541" y="2602"/>
                      <a:pt x="490" y="2671"/>
                      <a:pt x="409" y="2700"/>
                    </a:cubicBezTo>
                    <a:lnTo>
                      <a:pt x="167" y="2804"/>
                    </a:lnTo>
                    <a:cubicBezTo>
                      <a:pt x="81" y="2844"/>
                      <a:pt x="18" y="2924"/>
                      <a:pt x="6" y="3028"/>
                    </a:cubicBezTo>
                    <a:cubicBezTo>
                      <a:pt x="0" y="3103"/>
                      <a:pt x="0" y="3172"/>
                      <a:pt x="0" y="3247"/>
                    </a:cubicBezTo>
                    <a:cubicBezTo>
                      <a:pt x="0" y="3316"/>
                      <a:pt x="0" y="3391"/>
                      <a:pt x="6" y="3460"/>
                    </a:cubicBezTo>
                    <a:cubicBezTo>
                      <a:pt x="18" y="3563"/>
                      <a:pt x="75" y="3650"/>
                      <a:pt x="167" y="3684"/>
                    </a:cubicBezTo>
                    <a:lnTo>
                      <a:pt x="409" y="3793"/>
                    </a:lnTo>
                    <a:cubicBezTo>
                      <a:pt x="484" y="3828"/>
                      <a:pt x="541" y="3886"/>
                      <a:pt x="564" y="3966"/>
                    </a:cubicBezTo>
                    <a:lnTo>
                      <a:pt x="564" y="3966"/>
                    </a:lnTo>
                    <a:cubicBezTo>
                      <a:pt x="582" y="4041"/>
                      <a:pt x="570" y="4121"/>
                      <a:pt x="518" y="4185"/>
                    </a:cubicBezTo>
                    <a:lnTo>
                      <a:pt x="363" y="4403"/>
                    </a:lnTo>
                    <a:cubicBezTo>
                      <a:pt x="305" y="4484"/>
                      <a:pt x="288" y="4588"/>
                      <a:pt x="340" y="4674"/>
                    </a:cubicBezTo>
                    <a:cubicBezTo>
                      <a:pt x="403" y="4806"/>
                      <a:pt x="478" y="4927"/>
                      <a:pt x="547" y="5042"/>
                    </a:cubicBezTo>
                    <a:cubicBezTo>
                      <a:pt x="605" y="5123"/>
                      <a:pt x="697" y="5175"/>
                      <a:pt x="800" y="5157"/>
                    </a:cubicBezTo>
                    <a:lnTo>
                      <a:pt x="1065" y="5129"/>
                    </a:lnTo>
                    <a:cubicBezTo>
                      <a:pt x="1146" y="5123"/>
                      <a:pt x="1226" y="5152"/>
                      <a:pt x="1284" y="5209"/>
                    </a:cubicBezTo>
                    <a:lnTo>
                      <a:pt x="1284" y="5209"/>
                    </a:lnTo>
                    <a:cubicBezTo>
                      <a:pt x="1341" y="5267"/>
                      <a:pt x="1370" y="5347"/>
                      <a:pt x="1359" y="5422"/>
                    </a:cubicBezTo>
                    <a:lnTo>
                      <a:pt x="1330" y="5693"/>
                    </a:lnTo>
                    <a:cubicBezTo>
                      <a:pt x="1318" y="5790"/>
                      <a:pt x="1370" y="5882"/>
                      <a:pt x="1445" y="5940"/>
                    </a:cubicBezTo>
                    <a:cubicBezTo>
                      <a:pt x="1560" y="6021"/>
                      <a:pt x="1687" y="6095"/>
                      <a:pt x="1813" y="6153"/>
                    </a:cubicBezTo>
                    <a:cubicBezTo>
                      <a:pt x="1900" y="6193"/>
                      <a:pt x="2009" y="6187"/>
                      <a:pt x="2089" y="6130"/>
                    </a:cubicBezTo>
                    <a:lnTo>
                      <a:pt x="2302" y="5969"/>
                    </a:lnTo>
                    <a:cubicBezTo>
                      <a:pt x="2366" y="5923"/>
                      <a:pt x="2446" y="5905"/>
                      <a:pt x="2527" y="5928"/>
                    </a:cubicBezTo>
                    <a:lnTo>
                      <a:pt x="2527" y="5928"/>
                    </a:lnTo>
                    <a:cubicBezTo>
                      <a:pt x="2607" y="5951"/>
                      <a:pt x="2671" y="5998"/>
                      <a:pt x="2699" y="6078"/>
                    </a:cubicBezTo>
                    <a:lnTo>
                      <a:pt x="2809" y="6326"/>
                    </a:lnTo>
                    <a:cubicBezTo>
                      <a:pt x="2843" y="6412"/>
                      <a:pt x="2930" y="6475"/>
                      <a:pt x="3028" y="6481"/>
                    </a:cubicBezTo>
                    <a:cubicBezTo>
                      <a:pt x="3102" y="6487"/>
                      <a:pt x="3171" y="6487"/>
                      <a:pt x="3246" y="6487"/>
                    </a:cubicBezTo>
                    <a:cubicBezTo>
                      <a:pt x="3315" y="6487"/>
                      <a:pt x="3390" y="6487"/>
                      <a:pt x="3459" y="6481"/>
                    </a:cubicBezTo>
                    <a:cubicBezTo>
                      <a:pt x="3563" y="6475"/>
                      <a:pt x="3649" y="6418"/>
                      <a:pt x="3684" y="6326"/>
                    </a:cubicBezTo>
                    <a:lnTo>
                      <a:pt x="3793" y="6078"/>
                    </a:lnTo>
                    <a:cubicBezTo>
                      <a:pt x="3827" y="6009"/>
                      <a:pt x="3885" y="5951"/>
                      <a:pt x="3966" y="5928"/>
                    </a:cubicBezTo>
                    <a:lnTo>
                      <a:pt x="3966" y="5928"/>
                    </a:lnTo>
                    <a:cubicBezTo>
                      <a:pt x="4046" y="5905"/>
                      <a:pt x="4121" y="5923"/>
                      <a:pt x="4190" y="5969"/>
                    </a:cubicBezTo>
                    <a:lnTo>
                      <a:pt x="4403" y="6130"/>
                    </a:lnTo>
                    <a:cubicBezTo>
                      <a:pt x="4483" y="6187"/>
                      <a:pt x="4593" y="6199"/>
                      <a:pt x="4679" y="6153"/>
                    </a:cubicBezTo>
                    <a:cubicBezTo>
                      <a:pt x="4806" y="6084"/>
                      <a:pt x="4927" y="6015"/>
                      <a:pt x="5042" y="5940"/>
                    </a:cubicBezTo>
                    <a:cubicBezTo>
                      <a:pt x="5122" y="5882"/>
                      <a:pt x="5174" y="5790"/>
                      <a:pt x="5157" y="5693"/>
                    </a:cubicBezTo>
                    <a:lnTo>
                      <a:pt x="5128" y="5422"/>
                    </a:lnTo>
                    <a:cubicBezTo>
                      <a:pt x="5122" y="5347"/>
                      <a:pt x="5151" y="5267"/>
                      <a:pt x="5209" y="5209"/>
                    </a:cubicBezTo>
                    <a:lnTo>
                      <a:pt x="5209" y="5209"/>
                    </a:lnTo>
                    <a:cubicBezTo>
                      <a:pt x="5266" y="5152"/>
                      <a:pt x="5347" y="5123"/>
                      <a:pt x="5427" y="5129"/>
                    </a:cubicBezTo>
                    <a:lnTo>
                      <a:pt x="5692" y="5157"/>
                    </a:lnTo>
                    <a:cubicBezTo>
                      <a:pt x="5796" y="5175"/>
                      <a:pt x="5888" y="5123"/>
                      <a:pt x="5945" y="5042"/>
                    </a:cubicBezTo>
                    <a:cubicBezTo>
                      <a:pt x="6026" y="4927"/>
                      <a:pt x="6095" y="4806"/>
                      <a:pt x="6152" y="4674"/>
                    </a:cubicBezTo>
                    <a:cubicBezTo>
                      <a:pt x="6198" y="4588"/>
                      <a:pt x="6187" y="4484"/>
                      <a:pt x="6129" y="4403"/>
                    </a:cubicBezTo>
                    <a:lnTo>
                      <a:pt x="5974" y="4185"/>
                    </a:lnTo>
                    <a:cubicBezTo>
                      <a:pt x="5922" y="4121"/>
                      <a:pt x="5911" y="4041"/>
                      <a:pt x="5928" y="3966"/>
                    </a:cubicBezTo>
                    <a:lnTo>
                      <a:pt x="5928" y="3966"/>
                    </a:lnTo>
                    <a:cubicBezTo>
                      <a:pt x="5951" y="3886"/>
                      <a:pt x="6003" y="3822"/>
                      <a:pt x="6083" y="3793"/>
                    </a:cubicBezTo>
                    <a:lnTo>
                      <a:pt x="6325" y="3684"/>
                    </a:lnTo>
                    <a:cubicBezTo>
                      <a:pt x="6411" y="3650"/>
                      <a:pt x="6475" y="3563"/>
                      <a:pt x="6486" y="3460"/>
                    </a:cubicBezTo>
                    <a:cubicBezTo>
                      <a:pt x="6492" y="3391"/>
                      <a:pt x="6492" y="3316"/>
                      <a:pt x="6492" y="3247"/>
                    </a:cubicBezTo>
                    <a:cubicBezTo>
                      <a:pt x="6492" y="3172"/>
                      <a:pt x="6486" y="3103"/>
                      <a:pt x="6486" y="3028"/>
                    </a:cubicBezTo>
                    <a:close/>
                    <a:moveTo>
                      <a:pt x="3246" y="4369"/>
                    </a:moveTo>
                    <a:cubicBezTo>
                      <a:pt x="2630" y="4369"/>
                      <a:pt x="2124" y="3862"/>
                      <a:pt x="2124" y="3247"/>
                    </a:cubicBezTo>
                    <a:cubicBezTo>
                      <a:pt x="2124" y="2625"/>
                      <a:pt x="2630" y="2125"/>
                      <a:pt x="3246" y="2125"/>
                    </a:cubicBezTo>
                    <a:cubicBezTo>
                      <a:pt x="3868" y="2125"/>
                      <a:pt x="4368" y="2625"/>
                      <a:pt x="4368" y="3247"/>
                    </a:cubicBezTo>
                    <a:cubicBezTo>
                      <a:pt x="4368" y="3862"/>
                      <a:pt x="3868" y="4369"/>
                      <a:pt x="3246" y="4369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28575" cap="flat" cmpd="sng">
                <a:solidFill>
                  <a:schemeClr val="accent4"/>
                </a:solidFill>
                <a:prstDash val="solid"/>
                <a:miter lim="575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98" name="Google Shape;498;p36"/>
            <p:cNvGrpSpPr/>
            <p:nvPr/>
          </p:nvGrpSpPr>
          <p:grpSpPr>
            <a:xfrm>
              <a:off x="7287500" y="1402030"/>
              <a:ext cx="791159" cy="608287"/>
              <a:chOff x="7349773" y="264075"/>
              <a:chExt cx="961077" cy="738930"/>
            </a:xfrm>
          </p:grpSpPr>
          <p:sp>
            <p:nvSpPr>
              <p:cNvPr id="499" name="Google Shape;499;p36"/>
              <p:cNvSpPr/>
              <p:nvPr/>
            </p:nvSpPr>
            <p:spPr>
              <a:xfrm>
                <a:off x="7349773" y="516552"/>
                <a:ext cx="280396" cy="280396"/>
              </a:xfrm>
              <a:custGeom>
                <a:avLst/>
                <a:gdLst/>
                <a:ahLst/>
                <a:cxnLst/>
                <a:rect l="l" t="t" r="r" b="b"/>
                <a:pathLst>
                  <a:path w="6648" h="6648" extrusionOk="0">
                    <a:moveTo>
                      <a:pt x="6648" y="3327"/>
                    </a:moveTo>
                    <a:cubicBezTo>
                      <a:pt x="6648" y="5162"/>
                      <a:pt x="5157" y="6647"/>
                      <a:pt x="3327" y="6647"/>
                    </a:cubicBezTo>
                    <a:cubicBezTo>
                      <a:pt x="1491" y="6647"/>
                      <a:pt x="1" y="5162"/>
                      <a:pt x="1" y="3327"/>
                    </a:cubicBezTo>
                    <a:cubicBezTo>
                      <a:pt x="1" y="1491"/>
                      <a:pt x="1491" y="0"/>
                      <a:pt x="3327" y="0"/>
                    </a:cubicBezTo>
                    <a:cubicBezTo>
                      <a:pt x="5157" y="0"/>
                      <a:pt x="6648" y="1491"/>
                      <a:pt x="6648" y="332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" name="Google Shape;500;p36"/>
              <p:cNvSpPr/>
              <p:nvPr/>
            </p:nvSpPr>
            <p:spPr>
              <a:xfrm>
                <a:off x="7766124" y="796950"/>
                <a:ext cx="206055" cy="206055"/>
              </a:xfrm>
              <a:custGeom>
                <a:avLst/>
                <a:gdLst/>
                <a:ahLst/>
                <a:cxnLst/>
                <a:rect l="l" t="t" r="r" b="b"/>
                <a:pathLst>
                  <a:path w="6648" h="6648" extrusionOk="0">
                    <a:moveTo>
                      <a:pt x="6648" y="3327"/>
                    </a:moveTo>
                    <a:cubicBezTo>
                      <a:pt x="6648" y="5162"/>
                      <a:pt x="5157" y="6647"/>
                      <a:pt x="3327" y="6647"/>
                    </a:cubicBezTo>
                    <a:cubicBezTo>
                      <a:pt x="1491" y="6647"/>
                      <a:pt x="1" y="5162"/>
                      <a:pt x="1" y="3327"/>
                    </a:cubicBezTo>
                    <a:cubicBezTo>
                      <a:pt x="1" y="1491"/>
                      <a:pt x="1491" y="0"/>
                      <a:pt x="3327" y="0"/>
                    </a:cubicBezTo>
                    <a:cubicBezTo>
                      <a:pt x="5157" y="0"/>
                      <a:pt x="6648" y="1491"/>
                      <a:pt x="6648" y="332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" name="Google Shape;501;p36"/>
              <p:cNvSpPr/>
              <p:nvPr/>
            </p:nvSpPr>
            <p:spPr>
              <a:xfrm>
                <a:off x="8159525" y="264075"/>
                <a:ext cx="151325" cy="151325"/>
              </a:xfrm>
              <a:custGeom>
                <a:avLst/>
                <a:gdLst/>
                <a:ahLst/>
                <a:cxnLst/>
                <a:rect l="l" t="t" r="r" b="b"/>
                <a:pathLst>
                  <a:path w="6648" h="6648" extrusionOk="0">
                    <a:moveTo>
                      <a:pt x="6648" y="3327"/>
                    </a:moveTo>
                    <a:cubicBezTo>
                      <a:pt x="6648" y="5162"/>
                      <a:pt x="5157" y="6647"/>
                      <a:pt x="3327" y="6647"/>
                    </a:cubicBezTo>
                    <a:cubicBezTo>
                      <a:pt x="1491" y="6647"/>
                      <a:pt x="1" y="5162"/>
                      <a:pt x="1" y="3327"/>
                    </a:cubicBezTo>
                    <a:cubicBezTo>
                      <a:pt x="1" y="1491"/>
                      <a:pt x="1491" y="0"/>
                      <a:pt x="3327" y="0"/>
                    </a:cubicBezTo>
                    <a:cubicBezTo>
                      <a:pt x="5157" y="0"/>
                      <a:pt x="6648" y="1491"/>
                      <a:pt x="6648" y="332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502" name="Google Shape;502;p36"/>
          <p:cNvCxnSpPr>
            <a:cxnSpLocks/>
          </p:cNvCxnSpPr>
          <p:nvPr/>
        </p:nvCxnSpPr>
        <p:spPr>
          <a:xfrm rot="10800000" flipH="1">
            <a:off x="4764900" y="1058050"/>
            <a:ext cx="240900" cy="2436300"/>
          </a:xfrm>
          <a:prstGeom prst="bentConnector2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503" name="Google Shape;503;p36"/>
          <p:cNvCxnSpPr/>
          <p:nvPr/>
        </p:nvCxnSpPr>
        <p:spPr>
          <a:xfrm rot="10800000" flipH="1">
            <a:off x="-329025" y="4087775"/>
            <a:ext cx="3096900" cy="9132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4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a-DK" dirty="0" err="1"/>
              <a:t>Why</a:t>
            </a:r>
            <a:r>
              <a:rPr lang="da-DK" dirty="0"/>
              <a:t> </a:t>
            </a:r>
            <a:r>
              <a:rPr lang="da-DK" dirty="0" err="1"/>
              <a:t>this</a:t>
            </a:r>
            <a:r>
              <a:rPr lang="da-DK" dirty="0"/>
              <a:t> </a:t>
            </a:r>
            <a:r>
              <a:rPr lang="da-DK" dirty="0" err="1"/>
              <a:t>matters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43B920-369E-D915-4BB3-F5D8617D97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00" y="1345580"/>
            <a:ext cx="3331540" cy="302709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7C6B2F6-8092-CA3B-8B68-A56AC5E3C84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353940" y="1345579"/>
            <a:ext cx="3632509" cy="30270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1">
          <a:extLst>
            <a:ext uri="{FF2B5EF4-FFF2-40B4-BE49-F238E27FC236}">
              <a16:creationId xmlns:a16="http://schemas.microsoft.com/office/drawing/2014/main" id="{32CA30D1-9542-3798-7942-EAF635434B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650E360-86E2-194A-23F0-725CBF3B27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8682" y="943746"/>
            <a:ext cx="3590996" cy="3653267"/>
          </a:xfrm>
          <a:prstGeom prst="rect">
            <a:avLst/>
          </a:prstGeom>
        </p:spPr>
      </p:pic>
      <p:sp>
        <p:nvSpPr>
          <p:cNvPr id="603" name="Google Shape;603;p40">
            <a:extLst>
              <a:ext uri="{FF2B5EF4-FFF2-40B4-BE49-F238E27FC236}">
                <a16:creationId xmlns:a16="http://schemas.microsoft.com/office/drawing/2014/main" id="{052F2E73-F1ED-A4D4-DAFD-2E04708FAC1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Retrieval Augmented Generation (RAG)</a:t>
            </a:r>
            <a:endParaRPr sz="28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72FD9B2-62AD-D4D5-2E10-90AE35BAC6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1841" y="2611707"/>
            <a:ext cx="2012339" cy="14175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DE038F0-794A-62F3-4ED6-9853580D41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4180" y="2393793"/>
            <a:ext cx="1240159" cy="1719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678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989 -0.00802 L -0.20416 -0.00525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722" y="12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13 -0.00093 L 0.20313 0.00061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000" y="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5">
          <a:extLst>
            <a:ext uri="{FF2B5EF4-FFF2-40B4-BE49-F238E27FC236}">
              <a16:creationId xmlns:a16="http://schemas.microsoft.com/office/drawing/2014/main" id="{BF1D92B8-93D6-57E0-A294-571C63E87B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36">
            <a:extLst>
              <a:ext uri="{FF2B5EF4-FFF2-40B4-BE49-F238E27FC236}">
                <a16:creationId xmlns:a16="http://schemas.microsoft.com/office/drawing/2014/main" id="{C90BAB79-CE03-8CCE-8164-7BC6BE82109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2303250"/>
            <a:ext cx="40449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Theory</a:t>
            </a:r>
            <a:endParaRPr dirty="0"/>
          </a:p>
        </p:txBody>
      </p:sp>
      <p:sp>
        <p:nvSpPr>
          <p:cNvPr id="468" name="Google Shape;468;p36">
            <a:extLst>
              <a:ext uri="{FF2B5EF4-FFF2-40B4-BE49-F238E27FC236}">
                <a16:creationId xmlns:a16="http://schemas.microsoft.com/office/drawing/2014/main" id="{4763581C-E835-E303-B10A-A1867ADFC773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3249975" y="1014475"/>
            <a:ext cx="1411800" cy="89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grpSp>
        <p:nvGrpSpPr>
          <p:cNvPr id="469" name="Google Shape;469;p36">
            <a:extLst>
              <a:ext uri="{FF2B5EF4-FFF2-40B4-BE49-F238E27FC236}">
                <a16:creationId xmlns:a16="http://schemas.microsoft.com/office/drawing/2014/main" id="{805EBC97-3E11-264E-C0C8-DB8B80A4F90B}"/>
              </a:ext>
            </a:extLst>
          </p:cNvPr>
          <p:cNvGrpSpPr/>
          <p:nvPr/>
        </p:nvGrpSpPr>
        <p:grpSpPr>
          <a:xfrm>
            <a:off x="5504532" y="1402030"/>
            <a:ext cx="3231844" cy="3156274"/>
            <a:chOff x="5504532" y="1402030"/>
            <a:chExt cx="3231844" cy="3156274"/>
          </a:xfrm>
        </p:grpSpPr>
        <p:sp>
          <p:nvSpPr>
            <p:cNvPr id="470" name="Google Shape;470;p36">
              <a:extLst>
                <a:ext uri="{FF2B5EF4-FFF2-40B4-BE49-F238E27FC236}">
                  <a16:creationId xmlns:a16="http://schemas.microsoft.com/office/drawing/2014/main" id="{3B4A7A32-6E67-382C-B9FB-CAEAF2858DA1}"/>
                </a:ext>
              </a:extLst>
            </p:cNvPr>
            <p:cNvSpPr/>
            <p:nvPr/>
          </p:nvSpPr>
          <p:spPr>
            <a:xfrm>
              <a:off x="8185993" y="2196872"/>
              <a:ext cx="412338" cy="411893"/>
            </a:xfrm>
            <a:custGeom>
              <a:avLst/>
              <a:gdLst/>
              <a:ahLst/>
              <a:cxnLst/>
              <a:rect l="l" t="t" r="r" b="b"/>
              <a:pathLst>
                <a:path w="6493" h="6486" fill="none" extrusionOk="0">
                  <a:moveTo>
                    <a:pt x="6486" y="3027"/>
                  </a:moveTo>
                  <a:cubicBezTo>
                    <a:pt x="6475" y="2929"/>
                    <a:pt x="6417" y="2837"/>
                    <a:pt x="6325" y="2803"/>
                  </a:cubicBezTo>
                  <a:lnTo>
                    <a:pt x="6084" y="2693"/>
                  </a:lnTo>
                  <a:cubicBezTo>
                    <a:pt x="6009" y="2665"/>
                    <a:pt x="5951" y="2601"/>
                    <a:pt x="5928" y="2521"/>
                  </a:cubicBezTo>
                  <a:lnTo>
                    <a:pt x="5928" y="2521"/>
                  </a:lnTo>
                  <a:cubicBezTo>
                    <a:pt x="5911" y="2446"/>
                    <a:pt x="5922" y="2365"/>
                    <a:pt x="5974" y="2302"/>
                  </a:cubicBezTo>
                  <a:lnTo>
                    <a:pt x="6130" y="2083"/>
                  </a:lnTo>
                  <a:cubicBezTo>
                    <a:pt x="6187" y="2009"/>
                    <a:pt x="6204" y="1899"/>
                    <a:pt x="6153" y="1813"/>
                  </a:cubicBezTo>
                  <a:cubicBezTo>
                    <a:pt x="6089" y="1681"/>
                    <a:pt x="6014" y="1560"/>
                    <a:pt x="5945" y="1445"/>
                  </a:cubicBezTo>
                  <a:cubicBezTo>
                    <a:pt x="5888" y="1364"/>
                    <a:pt x="5796" y="1312"/>
                    <a:pt x="5692" y="1330"/>
                  </a:cubicBezTo>
                  <a:lnTo>
                    <a:pt x="5427" y="1358"/>
                  </a:lnTo>
                  <a:cubicBezTo>
                    <a:pt x="5347" y="1364"/>
                    <a:pt x="5266" y="1335"/>
                    <a:pt x="5209" y="1278"/>
                  </a:cubicBezTo>
                  <a:lnTo>
                    <a:pt x="5209" y="1278"/>
                  </a:lnTo>
                  <a:cubicBezTo>
                    <a:pt x="5151" y="1220"/>
                    <a:pt x="5122" y="1145"/>
                    <a:pt x="5134" y="1065"/>
                  </a:cubicBezTo>
                  <a:lnTo>
                    <a:pt x="5163" y="800"/>
                  </a:lnTo>
                  <a:cubicBezTo>
                    <a:pt x="5174" y="696"/>
                    <a:pt x="5122" y="604"/>
                    <a:pt x="5048" y="547"/>
                  </a:cubicBezTo>
                  <a:cubicBezTo>
                    <a:pt x="4927" y="466"/>
                    <a:pt x="4806" y="397"/>
                    <a:pt x="4679" y="340"/>
                  </a:cubicBezTo>
                  <a:cubicBezTo>
                    <a:pt x="4593" y="294"/>
                    <a:pt x="4484" y="299"/>
                    <a:pt x="4403" y="357"/>
                  </a:cubicBezTo>
                  <a:lnTo>
                    <a:pt x="4190" y="518"/>
                  </a:lnTo>
                  <a:cubicBezTo>
                    <a:pt x="4127" y="570"/>
                    <a:pt x="4046" y="581"/>
                    <a:pt x="3966" y="558"/>
                  </a:cubicBezTo>
                  <a:lnTo>
                    <a:pt x="3966" y="558"/>
                  </a:lnTo>
                  <a:cubicBezTo>
                    <a:pt x="3885" y="535"/>
                    <a:pt x="3822" y="489"/>
                    <a:pt x="3793" y="409"/>
                  </a:cubicBezTo>
                  <a:lnTo>
                    <a:pt x="3684" y="167"/>
                  </a:lnTo>
                  <a:cubicBezTo>
                    <a:pt x="3649" y="81"/>
                    <a:pt x="3563" y="12"/>
                    <a:pt x="3459" y="6"/>
                  </a:cubicBezTo>
                  <a:cubicBezTo>
                    <a:pt x="3390" y="0"/>
                    <a:pt x="3315" y="0"/>
                    <a:pt x="3246" y="0"/>
                  </a:cubicBezTo>
                  <a:cubicBezTo>
                    <a:pt x="3172" y="0"/>
                    <a:pt x="3103" y="0"/>
                    <a:pt x="3028" y="6"/>
                  </a:cubicBezTo>
                  <a:cubicBezTo>
                    <a:pt x="2930" y="12"/>
                    <a:pt x="2849" y="69"/>
                    <a:pt x="2809" y="167"/>
                  </a:cubicBezTo>
                  <a:lnTo>
                    <a:pt x="2700" y="409"/>
                  </a:lnTo>
                  <a:cubicBezTo>
                    <a:pt x="2671" y="484"/>
                    <a:pt x="2608" y="541"/>
                    <a:pt x="2527" y="558"/>
                  </a:cubicBezTo>
                  <a:lnTo>
                    <a:pt x="2527" y="558"/>
                  </a:lnTo>
                  <a:cubicBezTo>
                    <a:pt x="2446" y="581"/>
                    <a:pt x="2366" y="570"/>
                    <a:pt x="2303" y="518"/>
                  </a:cubicBezTo>
                  <a:lnTo>
                    <a:pt x="2090" y="357"/>
                  </a:lnTo>
                  <a:cubicBezTo>
                    <a:pt x="2009" y="299"/>
                    <a:pt x="1900" y="288"/>
                    <a:pt x="1813" y="340"/>
                  </a:cubicBezTo>
                  <a:cubicBezTo>
                    <a:pt x="1687" y="403"/>
                    <a:pt x="1560" y="472"/>
                    <a:pt x="1445" y="547"/>
                  </a:cubicBezTo>
                  <a:cubicBezTo>
                    <a:pt x="1370" y="604"/>
                    <a:pt x="1319" y="696"/>
                    <a:pt x="1330" y="800"/>
                  </a:cubicBezTo>
                  <a:lnTo>
                    <a:pt x="1359" y="1065"/>
                  </a:lnTo>
                  <a:cubicBezTo>
                    <a:pt x="1370" y="1145"/>
                    <a:pt x="1342" y="1220"/>
                    <a:pt x="1284" y="1278"/>
                  </a:cubicBezTo>
                  <a:lnTo>
                    <a:pt x="1284" y="1278"/>
                  </a:lnTo>
                  <a:cubicBezTo>
                    <a:pt x="1226" y="1335"/>
                    <a:pt x="1146" y="1364"/>
                    <a:pt x="1065" y="1358"/>
                  </a:cubicBezTo>
                  <a:lnTo>
                    <a:pt x="801" y="1330"/>
                  </a:lnTo>
                  <a:cubicBezTo>
                    <a:pt x="697" y="1318"/>
                    <a:pt x="605" y="1364"/>
                    <a:pt x="547" y="1445"/>
                  </a:cubicBezTo>
                  <a:cubicBezTo>
                    <a:pt x="467" y="1560"/>
                    <a:pt x="398" y="1681"/>
                    <a:pt x="340" y="1813"/>
                  </a:cubicBezTo>
                  <a:cubicBezTo>
                    <a:pt x="294" y="1899"/>
                    <a:pt x="306" y="2003"/>
                    <a:pt x="363" y="2083"/>
                  </a:cubicBezTo>
                  <a:lnTo>
                    <a:pt x="519" y="2302"/>
                  </a:lnTo>
                  <a:cubicBezTo>
                    <a:pt x="570" y="2365"/>
                    <a:pt x="582" y="2446"/>
                    <a:pt x="565" y="2521"/>
                  </a:cubicBezTo>
                  <a:lnTo>
                    <a:pt x="565" y="2521"/>
                  </a:lnTo>
                  <a:cubicBezTo>
                    <a:pt x="542" y="2601"/>
                    <a:pt x="490" y="2665"/>
                    <a:pt x="409" y="2693"/>
                  </a:cubicBezTo>
                  <a:lnTo>
                    <a:pt x="168" y="2803"/>
                  </a:lnTo>
                  <a:cubicBezTo>
                    <a:pt x="81" y="2837"/>
                    <a:pt x="18" y="2924"/>
                    <a:pt x="6" y="3027"/>
                  </a:cubicBezTo>
                  <a:cubicBezTo>
                    <a:pt x="1" y="3102"/>
                    <a:pt x="1" y="3171"/>
                    <a:pt x="1" y="3246"/>
                  </a:cubicBezTo>
                  <a:cubicBezTo>
                    <a:pt x="1" y="3315"/>
                    <a:pt x="1" y="3390"/>
                    <a:pt x="6" y="3459"/>
                  </a:cubicBezTo>
                  <a:cubicBezTo>
                    <a:pt x="18" y="3557"/>
                    <a:pt x="75" y="3637"/>
                    <a:pt x="168" y="3683"/>
                  </a:cubicBezTo>
                  <a:lnTo>
                    <a:pt x="409" y="3793"/>
                  </a:lnTo>
                  <a:cubicBezTo>
                    <a:pt x="484" y="3821"/>
                    <a:pt x="542" y="3885"/>
                    <a:pt x="565" y="3965"/>
                  </a:cubicBezTo>
                  <a:lnTo>
                    <a:pt x="565" y="3965"/>
                  </a:lnTo>
                  <a:cubicBezTo>
                    <a:pt x="582" y="4040"/>
                    <a:pt x="570" y="4121"/>
                    <a:pt x="519" y="4184"/>
                  </a:cubicBezTo>
                  <a:lnTo>
                    <a:pt x="363" y="4403"/>
                  </a:lnTo>
                  <a:cubicBezTo>
                    <a:pt x="306" y="4483"/>
                    <a:pt x="288" y="4587"/>
                    <a:pt x="340" y="4673"/>
                  </a:cubicBezTo>
                  <a:cubicBezTo>
                    <a:pt x="404" y="4805"/>
                    <a:pt x="478" y="4926"/>
                    <a:pt x="547" y="5041"/>
                  </a:cubicBezTo>
                  <a:cubicBezTo>
                    <a:pt x="605" y="5122"/>
                    <a:pt x="697" y="5174"/>
                    <a:pt x="801" y="5156"/>
                  </a:cubicBezTo>
                  <a:lnTo>
                    <a:pt x="1065" y="5128"/>
                  </a:lnTo>
                  <a:cubicBezTo>
                    <a:pt x="1146" y="5122"/>
                    <a:pt x="1226" y="5151"/>
                    <a:pt x="1284" y="5208"/>
                  </a:cubicBezTo>
                  <a:lnTo>
                    <a:pt x="1284" y="5208"/>
                  </a:lnTo>
                  <a:cubicBezTo>
                    <a:pt x="1342" y="5266"/>
                    <a:pt x="1370" y="5346"/>
                    <a:pt x="1359" y="5421"/>
                  </a:cubicBezTo>
                  <a:lnTo>
                    <a:pt x="1330" y="5692"/>
                  </a:lnTo>
                  <a:cubicBezTo>
                    <a:pt x="1319" y="5789"/>
                    <a:pt x="1370" y="5882"/>
                    <a:pt x="1445" y="5939"/>
                  </a:cubicBezTo>
                  <a:cubicBezTo>
                    <a:pt x="1560" y="6020"/>
                    <a:pt x="1687" y="6094"/>
                    <a:pt x="1813" y="6152"/>
                  </a:cubicBezTo>
                  <a:cubicBezTo>
                    <a:pt x="1900" y="6192"/>
                    <a:pt x="2009" y="6187"/>
                    <a:pt x="2090" y="6129"/>
                  </a:cubicBezTo>
                  <a:lnTo>
                    <a:pt x="2303" y="5968"/>
                  </a:lnTo>
                  <a:cubicBezTo>
                    <a:pt x="2366" y="5922"/>
                    <a:pt x="2446" y="5905"/>
                    <a:pt x="2527" y="5928"/>
                  </a:cubicBezTo>
                  <a:lnTo>
                    <a:pt x="2527" y="5928"/>
                  </a:lnTo>
                  <a:cubicBezTo>
                    <a:pt x="2608" y="5951"/>
                    <a:pt x="2671" y="5997"/>
                    <a:pt x="2700" y="6077"/>
                  </a:cubicBezTo>
                  <a:lnTo>
                    <a:pt x="2809" y="6325"/>
                  </a:lnTo>
                  <a:cubicBezTo>
                    <a:pt x="2844" y="6411"/>
                    <a:pt x="2930" y="6474"/>
                    <a:pt x="3028" y="6480"/>
                  </a:cubicBezTo>
                  <a:cubicBezTo>
                    <a:pt x="3103" y="6486"/>
                    <a:pt x="3172" y="6486"/>
                    <a:pt x="3246" y="6486"/>
                  </a:cubicBezTo>
                  <a:cubicBezTo>
                    <a:pt x="3315" y="6486"/>
                    <a:pt x="3390" y="6486"/>
                    <a:pt x="3459" y="6480"/>
                  </a:cubicBezTo>
                  <a:cubicBezTo>
                    <a:pt x="3563" y="6474"/>
                    <a:pt x="3643" y="6417"/>
                    <a:pt x="3684" y="6325"/>
                  </a:cubicBezTo>
                  <a:lnTo>
                    <a:pt x="3793" y="6077"/>
                  </a:lnTo>
                  <a:cubicBezTo>
                    <a:pt x="3822" y="6008"/>
                    <a:pt x="3885" y="5951"/>
                    <a:pt x="3966" y="5928"/>
                  </a:cubicBezTo>
                  <a:lnTo>
                    <a:pt x="3966" y="5928"/>
                  </a:lnTo>
                  <a:cubicBezTo>
                    <a:pt x="4046" y="5905"/>
                    <a:pt x="4121" y="5922"/>
                    <a:pt x="4190" y="5968"/>
                  </a:cubicBezTo>
                  <a:lnTo>
                    <a:pt x="4403" y="6129"/>
                  </a:lnTo>
                  <a:cubicBezTo>
                    <a:pt x="4484" y="6187"/>
                    <a:pt x="4593" y="6198"/>
                    <a:pt x="4679" y="6152"/>
                  </a:cubicBezTo>
                  <a:cubicBezTo>
                    <a:pt x="4806" y="6083"/>
                    <a:pt x="4927" y="6014"/>
                    <a:pt x="5048" y="5939"/>
                  </a:cubicBezTo>
                  <a:cubicBezTo>
                    <a:pt x="5122" y="5882"/>
                    <a:pt x="5174" y="5789"/>
                    <a:pt x="5163" y="5692"/>
                  </a:cubicBezTo>
                  <a:lnTo>
                    <a:pt x="5134" y="5421"/>
                  </a:lnTo>
                  <a:cubicBezTo>
                    <a:pt x="5122" y="5346"/>
                    <a:pt x="5151" y="5266"/>
                    <a:pt x="5209" y="5208"/>
                  </a:cubicBezTo>
                  <a:lnTo>
                    <a:pt x="5209" y="5208"/>
                  </a:lnTo>
                  <a:cubicBezTo>
                    <a:pt x="5266" y="5151"/>
                    <a:pt x="5347" y="5122"/>
                    <a:pt x="5427" y="5128"/>
                  </a:cubicBezTo>
                  <a:lnTo>
                    <a:pt x="5692" y="5156"/>
                  </a:lnTo>
                  <a:cubicBezTo>
                    <a:pt x="5796" y="5174"/>
                    <a:pt x="5888" y="5122"/>
                    <a:pt x="5945" y="5041"/>
                  </a:cubicBezTo>
                  <a:cubicBezTo>
                    <a:pt x="6026" y="4926"/>
                    <a:pt x="6095" y="4805"/>
                    <a:pt x="6153" y="4673"/>
                  </a:cubicBezTo>
                  <a:cubicBezTo>
                    <a:pt x="6199" y="4587"/>
                    <a:pt x="6187" y="4483"/>
                    <a:pt x="6130" y="4403"/>
                  </a:cubicBezTo>
                  <a:lnTo>
                    <a:pt x="5974" y="4184"/>
                  </a:lnTo>
                  <a:cubicBezTo>
                    <a:pt x="5922" y="4121"/>
                    <a:pt x="5911" y="4040"/>
                    <a:pt x="5928" y="3965"/>
                  </a:cubicBezTo>
                  <a:lnTo>
                    <a:pt x="5928" y="3965"/>
                  </a:lnTo>
                  <a:cubicBezTo>
                    <a:pt x="5951" y="3885"/>
                    <a:pt x="6003" y="3821"/>
                    <a:pt x="6084" y="3793"/>
                  </a:cubicBezTo>
                  <a:lnTo>
                    <a:pt x="6325" y="3683"/>
                  </a:lnTo>
                  <a:cubicBezTo>
                    <a:pt x="6412" y="3649"/>
                    <a:pt x="6475" y="3562"/>
                    <a:pt x="6486" y="3459"/>
                  </a:cubicBezTo>
                  <a:cubicBezTo>
                    <a:pt x="6492" y="3390"/>
                    <a:pt x="6492" y="3315"/>
                    <a:pt x="6492" y="3246"/>
                  </a:cubicBezTo>
                  <a:cubicBezTo>
                    <a:pt x="6492" y="3171"/>
                    <a:pt x="6486" y="3102"/>
                    <a:pt x="6486" y="3027"/>
                  </a:cubicBezTo>
                  <a:close/>
                  <a:moveTo>
                    <a:pt x="3246" y="4368"/>
                  </a:moveTo>
                  <a:cubicBezTo>
                    <a:pt x="2625" y="4368"/>
                    <a:pt x="2124" y="3862"/>
                    <a:pt x="2124" y="3246"/>
                  </a:cubicBezTo>
                  <a:cubicBezTo>
                    <a:pt x="2124" y="2624"/>
                    <a:pt x="2625" y="2124"/>
                    <a:pt x="3246" y="2124"/>
                  </a:cubicBezTo>
                  <a:cubicBezTo>
                    <a:pt x="3868" y="2124"/>
                    <a:pt x="4369" y="2624"/>
                    <a:pt x="4369" y="3246"/>
                  </a:cubicBezTo>
                  <a:cubicBezTo>
                    <a:pt x="4369" y="3862"/>
                    <a:pt x="3868" y="4368"/>
                    <a:pt x="3246" y="4368"/>
                  </a:cubicBezTo>
                  <a:close/>
                </a:path>
              </a:pathLst>
            </a:custGeom>
            <a:solidFill>
              <a:srgbClr val="134F5C">
                <a:alpha val="56600"/>
              </a:srgbClr>
            </a:solidFill>
            <a:ln w="19050" cap="flat" cmpd="sng">
              <a:solidFill>
                <a:schemeClr val="lt2"/>
              </a:solidFill>
              <a:prstDash val="solid"/>
              <a:miter lim="575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36">
              <a:extLst>
                <a:ext uri="{FF2B5EF4-FFF2-40B4-BE49-F238E27FC236}">
                  <a16:creationId xmlns:a16="http://schemas.microsoft.com/office/drawing/2014/main" id="{71F845C8-13BD-CBFF-2D98-4081B5508286}"/>
                </a:ext>
              </a:extLst>
            </p:cNvPr>
            <p:cNvSpPr/>
            <p:nvPr/>
          </p:nvSpPr>
          <p:spPr>
            <a:xfrm>
              <a:off x="5504532" y="4432120"/>
              <a:ext cx="3102092" cy="126184"/>
            </a:xfrm>
            <a:custGeom>
              <a:avLst/>
              <a:gdLst/>
              <a:ahLst/>
              <a:cxnLst/>
              <a:rect l="l" t="t" r="r" b="b"/>
              <a:pathLst>
                <a:path w="48848" h="1987" extrusionOk="0">
                  <a:moveTo>
                    <a:pt x="48848" y="996"/>
                  </a:moveTo>
                  <a:cubicBezTo>
                    <a:pt x="48848" y="1543"/>
                    <a:pt x="37914" y="1986"/>
                    <a:pt x="24424" y="1986"/>
                  </a:cubicBezTo>
                  <a:cubicBezTo>
                    <a:pt x="10935" y="1986"/>
                    <a:pt x="1" y="1543"/>
                    <a:pt x="1" y="996"/>
                  </a:cubicBezTo>
                  <a:cubicBezTo>
                    <a:pt x="1" y="450"/>
                    <a:pt x="10935" y="1"/>
                    <a:pt x="24424" y="1"/>
                  </a:cubicBezTo>
                  <a:cubicBezTo>
                    <a:pt x="37914" y="1"/>
                    <a:pt x="48848" y="450"/>
                    <a:pt x="48848" y="996"/>
                  </a:cubicBezTo>
                  <a:close/>
                </a:path>
              </a:pathLst>
            </a:custGeom>
            <a:solidFill>
              <a:srgbClr val="134F5C">
                <a:alpha val="32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72" name="Google Shape;472;p36">
              <a:extLst>
                <a:ext uri="{FF2B5EF4-FFF2-40B4-BE49-F238E27FC236}">
                  <a16:creationId xmlns:a16="http://schemas.microsoft.com/office/drawing/2014/main" id="{84723896-C1E3-AAC3-5318-BECDDB203033}"/>
                </a:ext>
              </a:extLst>
            </p:cNvPr>
            <p:cNvGrpSpPr/>
            <p:nvPr/>
          </p:nvGrpSpPr>
          <p:grpSpPr>
            <a:xfrm>
              <a:off x="5836805" y="2286450"/>
              <a:ext cx="2491776" cy="2195831"/>
              <a:chOff x="5450286" y="1617112"/>
              <a:chExt cx="3026938" cy="2667433"/>
            </a:xfrm>
          </p:grpSpPr>
          <p:sp>
            <p:nvSpPr>
              <p:cNvPr id="473" name="Google Shape;473;p36">
                <a:extLst>
                  <a:ext uri="{FF2B5EF4-FFF2-40B4-BE49-F238E27FC236}">
                    <a16:creationId xmlns:a16="http://schemas.microsoft.com/office/drawing/2014/main" id="{8072497A-64F6-C9D9-DE53-CCD9D12B3444}"/>
                  </a:ext>
                </a:extLst>
              </p:cNvPr>
              <p:cNvSpPr/>
              <p:nvPr/>
            </p:nvSpPr>
            <p:spPr>
              <a:xfrm>
                <a:off x="6264500" y="3865802"/>
                <a:ext cx="1398099" cy="418743"/>
              </a:xfrm>
              <a:custGeom>
                <a:avLst/>
                <a:gdLst/>
                <a:ahLst/>
                <a:cxnLst/>
                <a:rect l="l" t="t" r="r" b="b"/>
                <a:pathLst>
                  <a:path w="18123" h="5428" extrusionOk="0">
                    <a:moveTo>
                      <a:pt x="14836" y="2838"/>
                    </a:moveTo>
                    <a:cubicBezTo>
                      <a:pt x="14652" y="2130"/>
                      <a:pt x="14255" y="0"/>
                      <a:pt x="14255" y="0"/>
                    </a:cubicBezTo>
                    <a:lnTo>
                      <a:pt x="3868" y="0"/>
                    </a:lnTo>
                    <a:cubicBezTo>
                      <a:pt x="3868" y="0"/>
                      <a:pt x="3476" y="2130"/>
                      <a:pt x="3286" y="2838"/>
                    </a:cubicBezTo>
                    <a:cubicBezTo>
                      <a:pt x="3004" y="3896"/>
                      <a:pt x="1819" y="4616"/>
                      <a:pt x="541" y="4616"/>
                    </a:cubicBezTo>
                    <a:lnTo>
                      <a:pt x="541" y="4616"/>
                    </a:lnTo>
                    <a:cubicBezTo>
                      <a:pt x="242" y="4616"/>
                      <a:pt x="0" y="4817"/>
                      <a:pt x="0" y="5065"/>
                    </a:cubicBezTo>
                    <a:lnTo>
                      <a:pt x="0" y="5427"/>
                    </a:lnTo>
                    <a:lnTo>
                      <a:pt x="18122" y="5427"/>
                    </a:lnTo>
                    <a:lnTo>
                      <a:pt x="18122" y="5065"/>
                    </a:lnTo>
                    <a:cubicBezTo>
                      <a:pt x="18122" y="4817"/>
                      <a:pt x="17881" y="4616"/>
                      <a:pt x="17581" y="4616"/>
                    </a:cubicBezTo>
                    <a:lnTo>
                      <a:pt x="17581" y="4616"/>
                    </a:lnTo>
                    <a:cubicBezTo>
                      <a:pt x="16310" y="4616"/>
                      <a:pt x="15118" y="3896"/>
                      <a:pt x="14836" y="283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" name="Google Shape;474;p36">
                <a:extLst>
                  <a:ext uri="{FF2B5EF4-FFF2-40B4-BE49-F238E27FC236}">
                    <a16:creationId xmlns:a16="http://schemas.microsoft.com/office/drawing/2014/main" id="{C5C10C7C-36B6-A161-A9F5-E2E0D94C0922}"/>
                  </a:ext>
                </a:extLst>
              </p:cNvPr>
              <p:cNvSpPr/>
              <p:nvPr/>
            </p:nvSpPr>
            <p:spPr>
              <a:xfrm>
                <a:off x="5450286" y="1617112"/>
                <a:ext cx="3026938" cy="2265594"/>
              </a:xfrm>
              <a:custGeom>
                <a:avLst/>
                <a:gdLst/>
                <a:ahLst/>
                <a:cxnLst/>
                <a:rect l="l" t="t" r="r" b="b"/>
                <a:pathLst>
                  <a:path w="39237" h="29368" extrusionOk="0">
                    <a:moveTo>
                      <a:pt x="38477" y="29367"/>
                    </a:moveTo>
                    <a:lnTo>
                      <a:pt x="754" y="29367"/>
                    </a:lnTo>
                    <a:cubicBezTo>
                      <a:pt x="340" y="29367"/>
                      <a:pt x="0" y="29028"/>
                      <a:pt x="0" y="28613"/>
                    </a:cubicBezTo>
                    <a:lnTo>
                      <a:pt x="0" y="760"/>
                    </a:lnTo>
                    <a:cubicBezTo>
                      <a:pt x="0" y="340"/>
                      <a:pt x="340" y="0"/>
                      <a:pt x="754" y="0"/>
                    </a:cubicBezTo>
                    <a:lnTo>
                      <a:pt x="38477" y="0"/>
                    </a:lnTo>
                    <a:cubicBezTo>
                      <a:pt x="38897" y="0"/>
                      <a:pt x="39236" y="340"/>
                      <a:pt x="39236" y="760"/>
                    </a:cubicBezTo>
                    <a:lnTo>
                      <a:pt x="39236" y="28613"/>
                    </a:lnTo>
                    <a:cubicBezTo>
                      <a:pt x="39236" y="29028"/>
                      <a:pt x="38897" y="29367"/>
                      <a:pt x="38477" y="2936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" name="Google Shape;475;p36">
                <a:extLst>
                  <a:ext uri="{FF2B5EF4-FFF2-40B4-BE49-F238E27FC236}">
                    <a16:creationId xmlns:a16="http://schemas.microsoft.com/office/drawing/2014/main" id="{B21DBF37-535D-57C0-D6CA-597110A1B85D}"/>
                  </a:ext>
                </a:extLst>
              </p:cNvPr>
              <p:cNvSpPr/>
              <p:nvPr/>
            </p:nvSpPr>
            <p:spPr>
              <a:xfrm>
                <a:off x="5450286" y="1617112"/>
                <a:ext cx="3026938" cy="2039174"/>
              </a:xfrm>
              <a:custGeom>
                <a:avLst/>
                <a:gdLst/>
                <a:ahLst/>
                <a:cxnLst/>
                <a:rect l="l" t="t" r="r" b="b"/>
                <a:pathLst>
                  <a:path w="39237" h="26433" extrusionOk="0">
                    <a:moveTo>
                      <a:pt x="39236" y="26432"/>
                    </a:moveTo>
                    <a:lnTo>
                      <a:pt x="39236" y="1238"/>
                    </a:lnTo>
                    <a:cubicBezTo>
                      <a:pt x="39236" y="559"/>
                      <a:pt x="38678" y="0"/>
                      <a:pt x="37999" y="0"/>
                    </a:cubicBezTo>
                    <a:lnTo>
                      <a:pt x="1237" y="0"/>
                    </a:lnTo>
                    <a:cubicBezTo>
                      <a:pt x="553" y="0"/>
                      <a:pt x="0" y="559"/>
                      <a:pt x="0" y="1238"/>
                    </a:cubicBezTo>
                    <a:lnTo>
                      <a:pt x="0" y="2643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" name="Google Shape;476;p36">
                <a:extLst>
                  <a:ext uri="{FF2B5EF4-FFF2-40B4-BE49-F238E27FC236}">
                    <a16:creationId xmlns:a16="http://schemas.microsoft.com/office/drawing/2014/main" id="{946C63A6-3DD1-E60C-C676-22F6CD8B85B6}"/>
                  </a:ext>
                </a:extLst>
              </p:cNvPr>
              <p:cNvSpPr/>
              <p:nvPr/>
            </p:nvSpPr>
            <p:spPr>
              <a:xfrm>
                <a:off x="5563461" y="1742322"/>
                <a:ext cx="2799669" cy="1789224"/>
              </a:xfrm>
              <a:custGeom>
                <a:avLst/>
                <a:gdLst/>
                <a:ahLst/>
                <a:cxnLst/>
                <a:rect l="l" t="t" r="r" b="b"/>
                <a:pathLst>
                  <a:path w="36291" h="23193" extrusionOk="0">
                    <a:moveTo>
                      <a:pt x="1" y="0"/>
                    </a:moveTo>
                    <a:lnTo>
                      <a:pt x="36290" y="0"/>
                    </a:lnTo>
                    <a:lnTo>
                      <a:pt x="36290" y="23192"/>
                    </a:lnTo>
                    <a:lnTo>
                      <a:pt x="1" y="23192"/>
                    </a:lnTo>
                    <a:close/>
                  </a:path>
                </a:pathLst>
              </a:custGeom>
              <a:solidFill>
                <a:srgbClr val="21212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" name="Google Shape;477;p36">
                <a:extLst>
                  <a:ext uri="{FF2B5EF4-FFF2-40B4-BE49-F238E27FC236}">
                    <a16:creationId xmlns:a16="http://schemas.microsoft.com/office/drawing/2014/main" id="{1C64D8A5-75F0-E204-CEB3-D8A2E2F8BFA1}"/>
                  </a:ext>
                </a:extLst>
              </p:cNvPr>
              <p:cNvSpPr/>
              <p:nvPr/>
            </p:nvSpPr>
            <p:spPr>
              <a:xfrm>
                <a:off x="5572333" y="1751194"/>
                <a:ext cx="2781926" cy="1771403"/>
              </a:xfrm>
              <a:custGeom>
                <a:avLst/>
                <a:gdLst/>
                <a:ahLst/>
                <a:cxnLst/>
                <a:rect l="l" t="t" r="r" b="b"/>
                <a:pathLst>
                  <a:path w="36061" h="22962" extrusionOk="0">
                    <a:moveTo>
                      <a:pt x="1" y="22962"/>
                    </a:moveTo>
                    <a:lnTo>
                      <a:pt x="1" y="0"/>
                    </a:lnTo>
                    <a:lnTo>
                      <a:pt x="36060" y="0"/>
                    </a:lnTo>
                    <a:lnTo>
                      <a:pt x="36060" y="22962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78" name="Google Shape;478;p36">
              <a:extLst>
                <a:ext uri="{FF2B5EF4-FFF2-40B4-BE49-F238E27FC236}">
                  <a16:creationId xmlns:a16="http://schemas.microsoft.com/office/drawing/2014/main" id="{B7597FA9-8F30-7E00-8F1C-6A68222D49D9}"/>
                </a:ext>
              </a:extLst>
            </p:cNvPr>
            <p:cNvGrpSpPr/>
            <p:nvPr/>
          </p:nvGrpSpPr>
          <p:grpSpPr>
            <a:xfrm>
              <a:off x="6080934" y="2562938"/>
              <a:ext cx="588467" cy="576350"/>
              <a:chOff x="5608702" y="2132055"/>
              <a:chExt cx="956079" cy="936392"/>
            </a:xfrm>
          </p:grpSpPr>
          <p:grpSp>
            <p:nvGrpSpPr>
              <p:cNvPr id="479" name="Google Shape;479;p36">
                <a:extLst>
                  <a:ext uri="{FF2B5EF4-FFF2-40B4-BE49-F238E27FC236}">
                    <a16:creationId xmlns:a16="http://schemas.microsoft.com/office/drawing/2014/main" id="{BE96938F-3280-3E88-2D86-0C852857E6D4}"/>
                  </a:ext>
                </a:extLst>
              </p:cNvPr>
              <p:cNvGrpSpPr/>
              <p:nvPr/>
            </p:nvGrpSpPr>
            <p:grpSpPr>
              <a:xfrm>
                <a:off x="5608702" y="2132055"/>
                <a:ext cx="956079" cy="936392"/>
                <a:chOff x="5194542" y="1480793"/>
                <a:chExt cx="1161418" cy="1137503"/>
              </a:xfrm>
            </p:grpSpPr>
            <p:sp>
              <p:nvSpPr>
                <p:cNvPr id="480" name="Google Shape;480;p36">
                  <a:extLst>
                    <a:ext uri="{FF2B5EF4-FFF2-40B4-BE49-F238E27FC236}">
                      <a16:creationId xmlns:a16="http://schemas.microsoft.com/office/drawing/2014/main" id="{7D2B38FD-08ED-2408-43C1-FA9832AD74AD}"/>
                    </a:ext>
                  </a:extLst>
                </p:cNvPr>
                <p:cNvSpPr/>
                <p:nvPr/>
              </p:nvSpPr>
              <p:spPr>
                <a:xfrm>
                  <a:off x="5194542" y="1480793"/>
                  <a:ext cx="1161418" cy="11375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55" h="14745" extrusionOk="0">
                      <a:moveTo>
                        <a:pt x="13806" y="14744"/>
                      </a:moveTo>
                      <a:cubicBezTo>
                        <a:pt x="13697" y="14744"/>
                        <a:pt x="13593" y="14733"/>
                        <a:pt x="13495" y="14704"/>
                      </a:cubicBezTo>
                      <a:lnTo>
                        <a:pt x="10451" y="13870"/>
                      </a:lnTo>
                      <a:cubicBezTo>
                        <a:pt x="9473" y="14342"/>
                        <a:pt x="8379" y="14589"/>
                        <a:pt x="7292" y="14589"/>
                      </a:cubicBezTo>
                      <a:cubicBezTo>
                        <a:pt x="3275" y="14589"/>
                        <a:pt x="0" y="11315"/>
                        <a:pt x="0" y="7292"/>
                      </a:cubicBezTo>
                      <a:cubicBezTo>
                        <a:pt x="0" y="3269"/>
                        <a:pt x="3275" y="1"/>
                        <a:pt x="7292" y="1"/>
                      </a:cubicBezTo>
                      <a:cubicBezTo>
                        <a:pt x="11314" y="1"/>
                        <a:pt x="14589" y="3275"/>
                        <a:pt x="14589" y="7292"/>
                      </a:cubicBezTo>
                      <a:cubicBezTo>
                        <a:pt x="14589" y="8437"/>
                        <a:pt x="14313" y="9577"/>
                        <a:pt x="13806" y="10589"/>
                      </a:cubicBezTo>
                      <a:lnTo>
                        <a:pt x="14882" y="13122"/>
                      </a:lnTo>
                      <a:cubicBezTo>
                        <a:pt x="15055" y="13530"/>
                        <a:pt x="14986" y="14014"/>
                        <a:pt x="14687" y="14353"/>
                      </a:cubicBezTo>
                      <a:cubicBezTo>
                        <a:pt x="14456" y="14601"/>
                        <a:pt x="14140" y="14744"/>
                        <a:pt x="13806" y="14744"/>
                      </a:cubicBezTo>
                      <a:close/>
                      <a:moveTo>
                        <a:pt x="10445" y="13749"/>
                      </a:moveTo>
                      <a:lnTo>
                        <a:pt x="13524" y="14595"/>
                      </a:lnTo>
                      <a:cubicBezTo>
                        <a:pt x="13616" y="14624"/>
                        <a:pt x="13708" y="14629"/>
                        <a:pt x="13806" y="14629"/>
                      </a:cubicBezTo>
                      <a:cubicBezTo>
                        <a:pt x="14105" y="14629"/>
                        <a:pt x="14399" y="14503"/>
                        <a:pt x="14600" y="14273"/>
                      </a:cubicBezTo>
                      <a:cubicBezTo>
                        <a:pt x="14871" y="13968"/>
                        <a:pt x="14940" y="13530"/>
                        <a:pt x="14784" y="13156"/>
                      </a:cubicBezTo>
                      <a:lnTo>
                        <a:pt x="13680" y="10572"/>
                      </a:lnTo>
                      <a:lnTo>
                        <a:pt x="13697" y="10555"/>
                      </a:lnTo>
                      <a:cubicBezTo>
                        <a:pt x="14209" y="9548"/>
                        <a:pt x="14479" y="8414"/>
                        <a:pt x="14479" y="7286"/>
                      </a:cubicBezTo>
                      <a:cubicBezTo>
                        <a:pt x="14479" y="3333"/>
                        <a:pt x="11257" y="110"/>
                        <a:pt x="7297" y="110"/>
                      </a:cubicBezTo>
                      <a:cubicBezTo>
                        <a:pt x="3344" y="110"/>
                        <a:pt x="121" y="3333"/>
                        <a:pt x="121" y="7286"/>
                      </a:cubicBezTo>
                      <a:cubicBezTo>
                        <a:pt x="121" y="11245"/>
                        <a:pt x="3344" y="14468"/>
                        <a:pt x="7297" y="14468"/>
                      </a:cubicBezTo>
                      <a:cubicBezTo>
                        <a:pt x="8379" y="14468"/>
                        <a:pt x="9455" y="14215"/>
                        <a:pt x="10428" y="13749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1905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1" name="Google Shape;481;p36">
                  <a:extLst>
                    <a:ext uri="{FF2B5EF4-FFF2-40B4-BE49-F238E27FC236}">
                      <a16:creationId xmlns:a16="http://schemas.microsoft.com/office/drawing/2014/main" id="{CABD0ED1-8B27-6138-2D70-4E4A8F0CD687}"/>
                    </a:ext>
                  </a:extLst>
                </p:cNvPr>
                <p:cNvSpPr/>
                <p:nvPr/>
              </p:nvSpPr>
              <p:spPr>
                <a:xfrm>
                  <a:off x="5285576" y="1571827"/>
                  <a:ext cx="974110" cy="9567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27" h="12402" extrusionOk="0">
                      <a:moveTo>
                        <a:pt x="12626" y="12402"/>
                      </a:moveTo>
                      <a:lnTo>
                        <a:pt x="11320" y="9346"/>
                      </a:lnTo>
                      <a:cubicBezTo>
                        <a:pt x="11907" y="8408"/>
                        <a:pt x="12241" y="7303"/>
                        <a:pt x="12241" y="6123"/>
                      </a:cubicBezTo>
                      <a:cubicBezTo>
                        <a:pt x="12241" y="2740"/>
                        <a:pt x="9501" y="0"/>
                        <a:pt x="6123" y="0"/>
                      </a:cubicBezTo>
                      <a:cubicBezTo>
                        <a:pt x="2739" y="0"/>
                        <a:pt x="0" y="2740"/>
                        <a:pt x="0" y="6123"/>
                      </a:cubicBezTo>
                      <a:cubicBezTo>
                        <a:pt x="0" y="9502"/>
                        <a:pt x="2739" y="12241"/>
                        <a:pt x="6123" y="12241"/>
                      </a:cubicBezTo>
                      <a:cubicBezTo>
                        <a:pt x="7222" y="12241"/>
                        <a:pt x="8258" y="11947"/>
                        <a:pt x="9150" y="1144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82" name="Google Shape;482;p36">
                <a:extLst>
                  <a:ext uri="{FF2B5EF4-FFF2-40B4-BE49-F238E27FC236}">
                    <a16:creationId xmlns:a16="http://schemas.microsoft.com/office/drawing/2014/main" id="{33D65BD2-EAD7-DC05-06A0-6EFE05B526A9}"/>
                  </a:ext>
                </a:extLst>
              </p:cNvPr>
              <p:cNvSpPr/>
              <p:nvPr/>
            </p:nvSpPr>
            <p:spPr>
              <a:xfrm>
                <a:off x="5863051" y="2445274"/>
                <a:ext cx="400272" cy="322732"/>
              </a:xfrm>
              <a:custGeom>
                <a:avLst/>
                <a:gdLst/>
                <a:ahLst/>
                <a:cxnLst/>
                <a:rect l="l" t="t" r="r" b="b"/>
                <a:pathLst>
                  <a:path w="6303" h="5082" extrusionOk="0">
                    <a:moveTo>
                      <a:pt x="4489" y="0"/>
                    </a:moveTo>
                    <a:lnTo>
                      <a:pt x="5232" y="0"/>
                    </a:lnTo>
                    <a:cubicBezTo>
                      <a:pt x="5819" y="0"/>
                      <a:pt x="6302" y="484"/>
                      <a:pt x="6302" y="1077"/>
                    </a:cubicBezTo>
                    <a:lnTo>
                      <a:pt x="6302" y="2889"/>
                    </a:lnTo>
                    <a:lnTo>
                      <a:pt x="6302" y="2901"/>
                    </a:lnTo>
                    <a:cubicBezTo>
                      <a:pt x="6302" y="4104"/>
                      <a:pt x="5330" y="5076"/>
                      <a:pt x="4133" y="5076"/>
                    </a:cubicBezTo>
                    <a:lnTo>
                      <a:pt x="3425" y="5076"/>
                    </a:lnTo>
                    <a:lnTo>
                      <a:pt x="3425" y="4104"/>
                    </a:lnTo>
                    <a:cubicBezTo>
                      <a:pt x="4196" y="4104"/>
                      <a:pt x="4432" y="3425"/>
                      <a:pt x="4495" y="2878"/>
                    </a:cubicBezTo>
                    <a:lnTo>
                      <a:pt x="4495" y="2878"/>
                    </a:lnTo>
                    <a:cubicBezTo>
                      <a:pt x="3908" y="2878"/>
                      <a:pt x="3425" y="2400"/>
                      <a:pt x="3425" y="1807"/>
                    </a:cubicBezTo>
                    <a:lnTo>
                      <a:pt x="3425" y="1077"/>
                    </a:lnTo>
                    <a:cubicBezTo>
                      <a:pt x="3419" y="484"/>
                      <a:pt x="3902" y="0"/>
                      <a:pt x="4489" y="0"/>
                    </a:cubicBezTo>
                    <a:close/>
                    <a:moveTo>
                      <a:pt x="1077" y="2889"/>
                    </a:moveTo>
                    <a:lnTo>
                      <a:pt x="1077" y="2889"/>
                    </a:lnTo>
                    <a:cubicBezTo>
                      <a:pt x="1014" y="3436"/>
                      <a:pt x="778" y="4109"/>
                      <a:pt x="6" y="4109"/>
                    </a:cubicBezTo>
                    <a:lnTo>
                      <a:pt x="6" y="5082"/>
                    </a:lnTo>
                    <a:lnTo>
                      <a:pt x="714" y="5082"/>
                    </a:lnTo>
                    <a:cubicBezTo>
                      <a:pt x="1917" y="5082"/>
                      <a:pt x="2884" y="4109"/>
                      <a:pt x="2884" y="2907"/>
                    </a:cubicBezTo>
                    <a:lnTo>
                      <a:pt x="2884" y="2895"/>
                    </a:lnTo>
                    <a:lnTo>
                      <a:pt x="2884" y="1077"/>
                    </a:lnTo>
                    <a:cubicBezTo>
                      <a:pt x="2884" y="484"/>
                      <a:pt x="2406" y="0"/>
                      <a:pt x="1813" y="0"/>
                    </a:cubicBezTo>
                    <a:lnTo>
                      <a:pt x="1071" y="0"/>
                    </a:lnTo>
                    <a:cubicBezTo>
                      <a:pt x="484" y="0"/>
                      <a:pt x="1" y="484"/>
                      <a:pt x="1" y="1077"/>
                    </a:cubicBezTo>
                    <a:lnTo>
                      <a:pt x="1" y="1813"/>
                    </a:lnTo>
                    <a:cubicBezTo>
                      <a:pt x="6" y="2406"/>
                      <a:pt x="490" y="2889"/>
                      <a:pt x="1077" y="2889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83" name="Google Shape;483;p36">
              <a:extLst>
                <a:ext uri="{FF2B5EF4-FFF2-40B4-BE49-F238E27FC236}">
                  <a16:creationId xmlns:a16="http://schemas.microsoft.com/office/drawing/2014/main" id="{4531658A-E399-2E05-8360-402B3D9DB59C}"/>
                </a:ext>
              </a:extLst>
            </p:cNvPr>
            <p:cNvGrpSpPr/>
            <p:nvPr/>
          </p:nvGrpSpPr>
          <p:grpSpPr>
            <a:xfrm>
              <a:off x="6420935" y="3158641"/>
              <a:ext cx="655117" cy="641505"/>
              <a:chOff x="6224520" y="2766314"/>
              <a:chExt cx="953591" cy="933778"/>
            </a:xfrm>
          </p:grpSpPr>
          <p:sp>
            <p:nvSpPr>
              <p:cNvPr id="484" name="Google Shape;484;p36">
                <a:extLst>
                  <a:ext uri="{FF2B5EF4-FFF2-40B4-BE49-F238E27FC236}">
                    <a16:creationId xmlns:a16="http://schemas.microsoft.com/office/drawing/2014/main" id="{658BBF29-C439-0770-AB65-9C35F8A5FEA3}"/>
                  </a:ext>
                </a:extLst>
              </p:cNvPr>
              <p:cNvSpPr/>
              <p:nvPr/>
            </p:nvSpPr>
            <p:spPr>
              <a:xfrm>
                <a:off x="6224520" y="2766314"/>
                <a:ext cx="953591" cy="933778"/>
              </a:xfrm>
              <a:custGeom>
                <a:avLst/>
                <a:gdLst/>
                <a:ahLst/>
                <a:cxnLst/>
                <a:rect l="l" t="t" r="r" b="b"/>
                <a:pathLst>
                  <a:path w="15016" h="14704" extrusionOk="0">
                    <a:moveTo>
                      <a:pt x="369" y="14301"/>
                    </a:moveTo>
                    <a:cubicBezTo>
                      <a:pt x="76" y="13962"/>
                      <a:pt x="1" y="13490"/>
                      <a:pt x="174" y="13075"/>
                    </a:cubicBezTo>
                    <a:lnTo>
                      <a:pt x="1255" y="10549"/>
                    </a:lnTo>
                    <a:cubicBezTo>
                      <a:pt x="743" y="9536"/>
                      <a:pt x="473" y="8408"/>
                      <a:pt x="473" y="7269"/>
                    </a:cubicBezTo>
                    <a:cubicBezTo>
                      <a:pt x="473" y="3263"/>
                      <a:pt x="3730" y="0"/>
                      <a:pt x="7741" y="0"/>
                    </a:cubicBezTo>
                    <a:cubicBezTo>
                      <a:pt x="11758" y="0"/>
                      <a:pt x="15015" y="3258"/>
                      <a:pt x="15015" y="7269"/>
                    </a:cubicBezTo>
                    <a:cubicBezTo>
                      <a:pt x="15015" y="11280"/>
                      <a:pt x="11758" y="14543"/>
                      <a:pt x="7741" y="14543"/>
                    </a:cubicBezTo>
                    <a:cubicBezTo>
                      <a:pt x="6659" y="14543"/>
                      <a:pt x="5572" y="14290"/>
                      <a:pt x="4593" y="13823"/>
                    </a:cubicBezTo>
                    <a:lnTo>
                      <a:pt x="1566" y="14658"/>
                    </a:lnTo>
                    <a:cubicBezTo>
                      <a:pt x="1463" y="14687"/>
                      <a:pt x="1353" y="14704"/>
                      <a:pt x="1255" y="14704"/>
                    </a:cubicBezTo>
                    <a:cubicBezTo>
                      <a:pt x="910" y="14698"/>
                      <a:pt x="588" y="14554"/>
                      <a:pt x="369" y="14301"/>
                    </a:cubicBezTo>
                    <a:close/>
                    <a:moveTo>
                      <a:pt x="4616" y="13708"/>
                    </a:moveTo>
                    <a:cubicBezTo>
                      <a:pt x="5577" y="14180"/>
                      <a:pt x="6659" y="14428"/>
                      <a:pt x="7735" y="14428"/>
                    </a:cubicBezTo>
                    <a:cubicBezTo>
                      <a:pt x="11683" y="14428"/>
                      <a:pt x="14894" y="11222"/>
                      <a:pt x="14894" y="7274"/>
                    </a:cubicBezTo>
                    <a:cubicBezTo>
                      <a:pt x="14894" y="3321"/>
                      <a:pt x="11683" y="115"/>
                      <a:pt x="7735" y="115"/>
                    </a:cubicBezTo>
                    <a:cubicBezTo>
                      <a:pt x="3788" y="115"/>
                      <a:pt x="576" y="3321"/>
                      <a:pt x="576" y="7274"/>
                    </a:cubicBezTo>
                    <a:cubicBezTo>
                      <a:pt x="576" y="8402"/>
                      <a:pt x="853" y="9525"/>
                      <a:pt x="1365" y="10526"/>
                    </a:cubicBezTo>
                    <a:lnTo>
                      <a:pt x="1376" y="10543"/>
                    </a:lnTo>
                    <a:lnTo>
                      <a:pt x="283" y="13116"/>
                    </a:lnTo>
                    <a:cubicBezTo>
                      <a:pt x="128" y="13490"/>
                      <a:pt x="197" y="13921"/>
                      <a:pt x="461" y="14221"/>
                    </a:cubicBezTo>
                    <a:cubicBezTo>
                      <a:pt x="663" y="14451"/>
                      <a:pt x="950" y="14583"/>
                      <a:pt x="1255" y="14583"/>
                    </a:cubicBezTo>
                    <a:cubicBezTo>
                      <a:pt x="1348" y="14583"/>
                      <a:pt x="1440" y="14566"/>
                      <a:pt x="1537" y="14543"/>
                    </a:cubicBezTo>
                    <a:lnTo>
                      <a:pt x="4605" y="13697"/>
                    </a:lnTo>
                    <a:close/>
                  </a:path>
                </a:pathLst>
              </a:custGeom>
              <a:solidFill>
                <a:srgbClr val="134F5C">
                  <a:alpha val="56600"/>
                </a:srgbClr>
              </a:solidFill>
              <a:ln w="1905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" name="Google Shape;485;p36">
                <a:extLst>
                  <a:ext uri="{FF2B5EF4-FFF2-40B4-BE49-F238E27FC236}">
                    <a16:creationId xmlns:a16="http://schemas.microsoft.com/office/drawing/2014/main" id="{8DBE745E-5B95-D500-EF09-1E111447658B}"/>
                  </a:ext>
                </a:extLst>
              </p:cNvPr>
              <p:cNvSpPr/>
              <p:nvPr/>
            </p:nvSpPr>
            <p:spPr>
              <a:xfrm>
                <a:off x="6303841" y="2840110"/>
                <a:ext cx="799337" cy="785430"/>
              </a:xfrm>
              <a:custGeom>
                <a:avLst/>
                <a:gdLst/>
                <a:ahLst/>
                <a:cxnLst/>
                <a:rect l="l" t="t" r="r" b="b"/>
                <a:pathLst>
                  <a:path w="12587" h="12368" extrusionOk="0">
                    <a:moveTo>
                      <a:pt x="1" y="12368"/>
                    </a:moveTo>
                    <a:lnTo>
                      <a:pt x="1301" y="9318"/>
                    </a:lnTo>
                    <a:cubicBezTo>
                      <a:pt x="720" y="8386"/>
                      <a:pt x="386" y="7281"/>
                      <a:pt x="386" y="6101"/>
                    </a:cubicBezTo>
                    <a:cubicBezTo>
                      <a:pt x="386" y="2729"/>
                      <a:pt x="3120" y="1"/>
                      <a:pt x="6486" y="1"/>
                    </a:cubicBezTo>
                    <a:cubicBezTo>
                      <a:pt x="9853" y="1"/>
                      <a:pt x="12587" y="2734"/>
                      <a:pt x="12587" y="6101"/>
                    </a:cubicBezTo>
                    <a:cubicBezTo>
                      <a:pt x="12587" y="9468"/>
                      <a:pt x="9853" y="12201"/>
                      <a:pt x="6486" y="12201"/>
                    </a:cubicBezTo>
                    <a:cubicBezTo>
                      <a:pt x="5387" y="12201"/>
                      <a:pt x="4357" y="11913"/>
                      <a:pt x="3471" y="1140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" name="Google Shape;486;p36">
                <a:extLst>
                  <a:ext uri="{FF2B5EF4-FFF2-40B4-BE49-F238E27FC236}">
                    <a16:creationId xmlns:a16="http://schemas.microsoft.com/office/drawing/2014/main" id="{22E20F85-02D8-9D83-9605-477D9D355AAE}"/>
                  </a:ext>
                </a:extLst>
              </p:cNvPr>
              <p:cNvSpPr/>
              <p:nvPr/>
            </p:nvSpPr>
            <p:spPr>
              <a:xfrm>
                <a:off x="6515131" y="3091917"/>
                <a:ext cx="398367" cy="321335"/>
              </a:xfrm>
              <a:custGeom>
                <a:avLst/>
                <a:gdLst/>
                <a:ahLst/>
                <a:cxnLst/>
                <a:rect l="l" t="t" r="r" b="b"/>
                <a:pathLst>
                  <a:path w="6273" h="5060" extrusionOk="0">
                    <a:moveTo>
                      <a:pt x="4472" y="1"/>
                    </a:moveTo>
                    <a:lnTo>
                      <a:pt x="5208" y="1"/>
                    </a:lnTo>
                    <a:cubicBezTo>
                      <a:pt x="5801" y="1"/>
                      <a:pt x="6273" y="479"/>
                      <a:pt x="6273" y="1066"/>
                    </a:cubicBezTo>
                    <a:lnTo>
                      <a:pt x="6273" y="2873"/>
                    </a:lnTo>
                    <a:lnTo>
                      <a:pt x="6273" y="2884"/>
                    </a:lnTo>
                    <a:cubicBezTo>
                      <a:pt x="6273" y="4087"/>
                      <a:pt x="5306" y="5059"/>
                      <a:pt x="4109" y="5059"/>
                    </a:cubicBezTo>
                    <a:lnTo>
                      <a:pt x="3407" y="5059"/>
                    </a:lnTo>
                    <a:lnTo>
                      <a:pt x="3407" y="4093"/>
                    </a:lnTo>
                    <a:cubicBezTo>
                      <a:pt x="4167" y="4093"/>
                      <a:pt x="4402" y="3419"/>
                      <a:pt x="4472" y="2878"/>
                    </a:cubicBezTo>
                    <a:lnTo>
                      <a:pt x="4472" y="2878"/>
                    </a:lnTo>
                    <a:cubicBezTo>
                      <a:pt x="3879" y="2878"/>
                      <a:pt x="3407" y="2406"/>
                      <a:pt x="3407" y="1814"/>
                    </a:cubicBezTo>
                    <a:lnTo>
                      <a:pt x="3407" y="1071"/>
                    </a:lnTo>
                    <a:cubicBezTo>
                      <a:pt x="3407" y="484"/>
                      <a:pt x="3879" y="1"/>
                      <a:pt x="4472" y="1"/>
                    </a:cubicBezTo>
                    <a:close/>
                    <a:moveTo>
                      <a:pt x="1065" y="2878"/>
                    </a:moveTo>
                    <a:lnTo>
                      <a:pt x="1065" y="2878"/>
                    </a:lnTo>
                    <a:cubicBezTo>
                      <a:pt x="1001" y="3425"/>
                      <a:pt x="765" y="4093"/>
                      <a:pt x="0" y="4093"/>
                    </a:cubicBezTo>
                    <a:lnTo>
                      <a:pt x="0" y="5059"/>
                    </a:lnTo>
                    <a:lnTo>
                      <a:pt x="708" y="5059"/>
                    </a:lnTo>
                    <a:cubicBezTo>
                      <a:pt x="1911" y="5059"/>
                      <a:pt x="2877" y="4087"/>
                      <a:pt x="2877" y="2884"/>
                    </a:cubicBezTo>
                    <a:lnTo>
                      <a:pt x="2877" y="2873"/>
                    </a:lnTo>
                    <a:lnTo>
                      <a:pt x="2877" y="1066"/>
                    </a:lnTo>
                    <a:cubicBezTo>
                      <a:pt x="2877" y="473"/>
                      <a:pt x="2406" y="1"/>
                      <a:pt x="1813" y="1"/>
                    </a:cubicBezTo>
                    <a:lnTo>
                      <a:pt x="1076" y="1"/>
                    </a:lnTo>
                    <a:cubicBezTo>
                      <a:pt x="483" y="1"/>
                      <a:pt x="12" y="473"/>
                      <a:pt x="12" y="1066"/>
                    </a:cubicBezTo>
                    <a:lnTo>
                      <a:pt x="12" y="1808"/>
                    </a:lnTo>
                    <a:cubicBezTo>
                      <a:pt x="0" y="2395"/>
                      <a:pt x="483" y="2878"/>
                      <a:pt x="1065" y="287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87" name="Google Shape;487;p36">
              <a:extLst>
                <a:ext uri="{FF2B5EF4-FFF2-40B4-BE49-F238E27FC236}">
                  <a16:creationId xmlns:a16="http://schemas.microsoft.com/office/drawing/2014/main" id="{9DE3B990-5C35-0276-6C80-891201F14F1A}"/>
                </a:ext>
              </a:extLst>
            </p:cNvPr>
            <p:cNvGrpSpPr/>
            <p:nvPr/>
          </p:nvGrpSpPr>
          <p:grpSpPr>
            <a:xfrm>
              <a:off x="6699330" y="2455550"/>
              <a:ext cx="791157" cy="791109"/>
              <a:chOff x="6746427" y="1893210"/>
              <a:chExt cx="1058120" cy="1058057"/>
            </a:xfrm>
          </p:grpSpPr>
          <p:sp>
            <p:nvSpPr>
              <p:cNvPr id="488" name="Google Shape;488;p36">
                <a:extLst>
                  <a:ext uri="{FF2B5EF4-FFF2-40B4-BE49-F238E27FC236}">
                    <a16:creationId xmlns:a16="http://schemas.microsoft.com/office/drawing/2014/main" id="{6E15646F-4ECE-17A7-2481-481BBB23424A}"/>
                  </a:ext>
                </a:extLst>
              </p:cNvPr>
              <p:cNvSpPr/>
              <p:nvPr/>
            </p:nvSpPr>
            <p:spPr>
              <a:xfrm>
                <a:off x="6836735" y="1983455"/>
                <a:ext cx="877131" cy="877195"/>
              </a:xfrm>
              <a:custGeom>
                <a:avLst/>
                <a:gdLst/>
                <a:ahLst/>
                <a:cxnLst/>
                <a:rect l="l" t="t" r="r" b="b"/>
                <a:pathLst>
                  <a:path w="13812" h="13813" extrusionOk="0">
                    <a:moveTo>
                      <a:pt x="13812" y="6906"/>
                    </a:moveTo>
                    <a:cubicBezTo>
                      <a:pt x="13812" y="10722"/>
                      <a:pt x="10722" y="13812"/>
                      <a:pt x="6906" y="13812"/>
                    </a:cubicBezTo>
                    <a:cubicBezTo>
                      <a:pt x="3096" y="13812"/>
                      <a:pt x="0" y="10722"/>
                      <a:pt x="0" y="6906"/>
                    </a:cubicBezTo>
                    <a:cubicBezTo>
                      <a:pt x="0" y="3097"/>
                      <a:pt x="3096" y="1"/>
                      <a:pt x="6906" y="1"/>
                    </a:cubicBezTo>
                    <a:cubicBezTo>
                      <a:pt x="10722" y="1"/>
                      <a:pt x="13812" y="3097"/>
                      <a:pt x="13812" y="690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" name="Google Shape;489;p36">
                <a:extLst>
                  <a:ext uri="{FF2B5EF4-FFF2-40B4-BE49-F238E27FC236}">
                    <a16:creationId xmlns:a16="http://schemas.microsoft.com/office/drawing/2014/main" id="{F2D16489-0EF2-6EC1-7931-86EB76A1B936}"/>
                  </a:ext>
                </a:extLst>
              </p:cNvPr>
              <p:cNvSpPr/>
              <p:nvPr/>
            </p:nvSpPr>
            <p:spPr>
              <a:xfrm>
                <a:off x="6746427" y="1893210"/>
                <a:ext cx="1058120" cy="1058057"/>
              </a:xfrm>
              <a:custGeom>
                <a:avLst/>
                <a:gdLst/>
                <a:ahLst/>
                <a:cxnLst/>
                <a:rect l="l" t="t" r="r" b="b"/>
                <a:pathLst>
                  <a:path w="16662" h="16661" extrusionOk="0">
                    <a:moveTo>
                      <a:pt x="8328" y="16660"/>
                    </a:moveTo>
                    <a:cubicBezTo>
                      <a:pt x="3736" y="16660"/>
                      <a:pt x="1" y="12925"/>
                      <a:pt x="1" y="8333"/>
                    </a:cubicBezTo>
                    <a:cubicBezTo>
                      <a:pt x="1" y="3735"/>
                      <a:pt x="3730" y="0"/>
                      <a:pt x="8328" y="0"/>
                    </a:cubicBezTo>
                    <a:cubicBezTo>
                      <a:pt x="12926" y="0"/>
                      <a:pt x="16661" y="3741"/>
                      <a:pt x="16661" y="8333"/>
                    </a:cubicBezTo>
                    <a:cubicBezTo>
                      <a:pt x="16661" y="12920"/>
                      <a:pt x="12920" y="16660"/>
                      <a:pt x="8328" y="16660"/>
                    </a:cubicBezTo>
                    <a:close/>
                    <a:moveTo>
                      <a:pt x="8328" y="115"/>
                    </a:moveTo>
                    <a:cubicBezTo>
                      <a:pt x="3799" y="115"/>
                      <a:pt x="110" y="3804"/>
                      <a:pt x="110" y="8339"/>
                    </a:cubicBezTo>
                    <a:cubicBezTo>
                      <a:pt x="110" y="12868"/>
                      <a:pt x="3799" y="16562"/>
                      <a:pt x="8328" y="16562"/>
                    </a:cubicBezTo>
                    <a:cubicBezTo>
                      <a:pt x="12863" y="16562"/>
                      <a:pt x="16552" y="12868"/>
                      <a:pt x="16552" y="8339"/>
                    </a:cubicBezTo>
                    <a:cubicBezTo>
                      <a:pt x="16552" y="3804"/>
                      <a:pt x="12863" y="115"/>
                      <a:pt x="8328" y="115"/>
                    </a:cubicBezTo>
                    <a:close/>
                  </a:path>
                </a:pathLst>
              </a:custGeom>
              <a:solidFill>
                <a:srgbClr val="134F5C">
                  <a:alpha val="56600"/>
                </a:srgbClr>
              </a:solidFill>
              <a:ln w="1905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" name="Google Shape;490;p36">
                <a:extLst>
                  <a:ext uri="{FF2B5EF4-FFF2-40B4-BE49-F238E27FC236}">
                    <a16:creationId xmlns:a16="http://schemas.microsoft.com/office/drawing/2014/main" id="{C2252251-2E6A-D32F-7BC4-86F3D219EF3B}"/>
                  </a:ext>
                </a:extLst>
              </p:cNvPr>
              <p:cNvSpPr/>
              <p:nvPr/>
            </p:nvSpPr>
            <p:spPr>
              <a:xfrm>
                <a:off x="6996775" y="2145717"/>
                <a:ext cx="557383" cy="607489"/>
              </a:xfrm>
              <a:custGeom>
                <a:avLst/>
                <a:gdLst/>
                <a:ahLst/>
                <a:cxnLst/>
                <a:rect l="l" t="t" r="r" b="b"/>
                <a:pathLst>
                  <a:path w="8777" h="9566" extrusionOk="0">
                    <a:moveTo>
                      <a:pt x="8196" y="6302"/>
                    </a:moveTo>
                    <a:lnTo>
                      <a:pt x="8196" y="3149"/>
                    </a:lnTo>
                    <a:cubicBezTo>
                      <a:pt x="8524" y="3068"/>
                      <a:pt x="8777" y="2775"/>
                      <a:pt x="8777" y="2412"/>
                    </a:cubicBezTo>
                    <a:cubicBezTo>
                      <a:pt x="8777" y="1998"/>
                      <a:pt x="8437" y="1658"/>
                      <a:pt x="8023" y="1658"/>
                    </a:cubicBezTo>
                    <a:cubicBezTo>
                      <a:pt x="7793" y="1658"/>
                      <a:pt x="7580" y="1767"/>
                      <a:pt x="7448" y="1929"/>
                    </a:cubicBezTo>
                    <a:lnTo>
                      <a:pt x="5146" y="789"/>
                    </a:lnTo>
                    <a:lnTo>
                      <a:pt x="5146" y="760"/>
                    </a:lnTo>
                    <a:cubicBezTo>
                      <a:pt x="5146" y="340"/>
                      <a:pt x="4806" y="1"/>
                      <a:pt x="4386" y="1"/>
                    </a:cubicBezTo>
                    <a:cubicBezTo>
                      <a:pt x="3972" y="1"/>
                      <a:pt x="3632" y="340"/>
                      <a:pt x="3632" y="760"/>
                    </a:cubicBezTo>
                    <a:lnTo>
                      <a:pt x="3632" y="789"/>
                    </a:lnTo>
                    <a:lnTo>
                      <a:pt x="1330" y="1929"/>
                    </a:lnTo>
                    <a:cubicBezTo>
                      <a:pt x="1192" y="1767"/>
                      <a:pt x="985" y="1658"/>
                      <a:pt x="755" y="1658"/>
                    </a:cubicBezTo>
                    <a:cubicBezTo>
                      <a:pt x="340" y="1658"/>
                      <a:pt x="1" y="1998"/>
                      <a:pt x="1" y="2412"/>
                    </a:cubicBezTo>
                    <a:cubicBezTo>
                      <a:pt x="1" y="2775"/>
                      <a:pt x="243" y="3068"/>
                      <a:pt x="582" y="3149"/>
                    </a:cubicBezTo>
                    <a:lnTo>
                      <a:pt x="582" y="6302"/>
                    </a:lnTo>
                    <a:cubicBezTo>
                      <a:pt x="254" y="6383"/>
                      <a:pt x="1" y="6676"/>
                      <a:pt x="1" y="7039"/>
                    </a:cubicBezTo>
                    <a:cubicBezTo>
                      <a:pt x="1" y="7453"/>
                      <a:pt x="340" y="7793"/>
                      <a:pt x="755" y="7793"/>
                    </a:cubicBezTo>
                    <a:cubicBezTo>
                      <a:pt x="1037" y="7793"/>
                      <a:pt x="1290" y="7637"/>
                      <a:pt x="1411" y="7407"/>
                    </a:cubicBezTo>
                    <a:lnTo>
                      <a:pt x="3684" y="8535"/>
                    </a:lnTo>
                    <a:cubicBezTo>
                      <a:pt x="3649" y="8621"/>
                      <a:pt x="3632" y="8713"/>
                      <a:pt x="3632" y="8806"/>
                    </a:cubicBezTo>
                    <a:cubicBezTo>
                      <a:pt x="3632" y="9226"/>
                      <a:pt x="3972" y="9565"/>
                      <a:pt x="4386" y="9565"/>
                    </a:cubicBezTo>
                    <a:cubicBezTo>
                      <a:pt x="4806" y="9565"/>
                      <a:pt x="5146" y="9226"/>
                      <a:pt x="5146" y="8806"/>
                    </a:cubicBezTo>
                    <a:cubicBezTo>
                      <a:pt x="5146" y="8713"/>
                      <a:pt x="5123" y="8621"/>
                      <a:pt x="5094" y="8535"/>
                    </a:cubicBezTo>
                    <a:lnTo>
                      <a:pt x="7367" y="7407"/>
                    </a:lnTo>
                    <a:cubicBezTo>
                      <a:pt x="7494" y="7637"/>
                      <a:pt x="7741" y="7793"/>
                      <a:pt x="8023" y="7793"/>
                    </a:cubicBezTo>
                    <a:cubicBezTo>
                      <a:pt x="8437" y="7793"/>
                      <a:pt x="8777" y="7453"/>
                      <a:pt x="8777" y="7039"/>
                    </a:cubicBezTo>
                    <a:cubicBezTo>
                      <a:pt x="8771" y="6688"/>
                      <a:pt x="8524" y="6383"/>
                      <a:pt x="8196" y="6302"/>
                    </a:cubicBezTo>
                    <a:close/>
                    <a:moveTo>
                      <a:pt x="1221" y="6446"/>
                    </a:moveTo>
                    <a:cubicBezTo>
                      <a:pt x="1135" y="6383"/>
                      <a:pt x="1037" y="6331"/>
                      <a:pt x="927" y="6302"/>
                    </a:cubicBezTo>
                    <a:lnTo>
                      <a:pt x="927" y="3149"/>
                    </a:lnTo>
                    <a:cubicBezTo>
                      <a:pt x="1089" y="3108"/>
                      <a:pt x="1232" y="3016"/>
                      <a:pt x="1330" y="2895"/>
                    </a:cubicBezTo>
                    <a:lnTo>
                      <a:pt x="3638" y="4041"/>
                    </a:lnTo>
                    <a:cubicBezTo>
                      <a:pt x="3632" y="4081"/>
                      <a:pt x="3626" y="4133"/>
                      <a:pt x="3626" y="4173"/>
                    </a:cubicBezTo>
                    <a:cubicBezTo>
                      <a:pt x="3626" y="4535"/>
                      <a:pt x="3868" y="4829"/>
                      <a:pt x="4208" y="4910"/>
                    </a:cubicBezTo>
                    <a:lnTo>
                      <a:pt x="4208" y="4967"/>
                    </a:lnTo>
                    <a:close/>
                    <a:moveTo>
                      <a:pt x="4559" y="4915"/>
                    </a:moveTo>
                    <a:cubicBezTo>
                      <a:pt x="4892" y="4835"/>
                      <a:pt x="5134" y="4541"/>
                      <a:pt x="5134" y="4184"/>
                    </a:cubicBezTo>
                    <a:cubicBezTo>
                      <a:pt x="5134" y="4133"/>
                      <a:pt x="5128" y="4087"/>
                      <a:pt x="5123" y="4046"/>
                    </a:cubicBezTo>
                    <a:lnTo>
                      <a:pt x="7430" y="2901"/>
                    </a:lnTo>
                    <a:cubicBezTo>
                      <a:pt x="7534" y="3022"/>
                      <a:pt x="7678" y="3108"/>
                      <a:pt x="7833" y="3154"/>
                    </a:cubicBezTo>
                    <a:lnTo>
                      <a:pt x="7833" y="6314"/>
                    </a:lnTo>
                    <a:cubicBezTo>
                      <a:pt x="7724" y="6343"/>
                      <a:pt x="7626" y="6389"/>
                      <a:pt x="7540" y="6458"/>
                    </a:cubicBezTo>
                    <a:lnTo>
                      <a:pt x="4553" y="4973"/>
                    </a:lnTo>
                    <a:lnTo>
                      <a:pt x="4553" y="4915"/>
                    </a:lnTo>
                    <a:close/>
                    <a:moveTo>
                      <a:pt x="7281" y="2239"/>
                    </a:moveTo>
                    <a:cubicBezTo>
                      <a:pt x="7263" y="2297"/>
                      <a:pt x="7258" y="2349"/>
                      <a:pt x="7258" y="2412"/>
                    </a:cubicBezTo>
                    <a:cubicBezTo>
                      <a:pt x="7258" y="2470"/>
                      <a:pt x="7263" y="2527"/>
                      <a:pt x="7281" y="2585"/>
                    </a:cubicBezTo>
                    <a:lnTo>
                      <a:pt x="4985" y="3724"/>
                    </a:lnTo>
                    <a:cubicBezTo>
                      <a:pt x="4887" y="3586"/>
                      <a:pt x="4731" y="3494"/>
                      <a:pt x="4559" y="3448"/>
                    </a:cubicBezTo>
                    <a:lnTo>
                      <a:pt x="4559" y="1491"/>
                    </a:lnTo>
                    <a:cubicBezTo>
                      <a:pt x="4772" y="1439"/>
                      <a:pt x="4933" y="1313"/>
                      <a:pt x="5042" y="1134"/>
                    </a:cubicBezTo>
                    <a:close/>
                    <a:moveTo>
                      <a:pt x="3736" y="1134"/>
                    </a:moveTo>
                    <a:cubicBezTo>
                      <a:pt x="3834" y="1313"/>
                      <a:pt x="4006" y="1439"/>
                      <a:pt x="4213" y="1491"/>
                    </a:cubicBezTo>
                    <a:lnTo>
                      <a:pt x="4213" y="3448"/>
                    </a:lnTo>
                    <a:cubicBezTo>
                      <a:pt x="4041" y="3494"/>
                      <a:pt x="3897" y="3586"/>
                      <a:pt x="3793" y="3724"/>
                    </a:cubicBezTo>
                    <a:lnTo>
                      <a:pt x="1497" y="2579"/>
                    </a:lnTo>
                    <a:cubicBezTo>
                      <a:pt x="1509" y="2521"/>
                      <a:pt x="1520" y="2470"/>
                      <a:pt x="1520" y="2406"/>
                    </a:cubicBezTo>
                    <a:cubicBezTo>
                      <a:pt x="1520" y="2349"/>
                      <a:pt x="1509" y="2291"/>
                      <a:pt x="1497" y="2234"/>
                    </a:cubicBezTo>
                    <a:close/>
                    <a:moveTo>
                      <a:pt x="1445" y="6728"/>
                    </a:moveTo>
                    <a:lnTo>
                      <a:pt x="4213" y="5353"/>
                    </a:lnTo>
                    <a:lnTo>
                      <a:pt x="4213" y="8069"/>
                    </a:lnTo>
                    <a:cubicBezTo>
                      <a:pt x="4093" y="8092"/>
                      <a:pt x="3983" y="8155"/>
                      <a:pt x="3891" y="8230"/>
                    </a:cubicBezTo>
                    <a:lnTo>
                      <a:pt x="1509" y="7050"/>
                    </a:lnTo>
                    <a:lnTo>
                      <a:pt x="1509" y="7033"/>
                    </a:lnTo>
                    <a:cubicBezTo>
                      <a:pt x="1509" y="6930"/>
                      <a:pt x="1491" y="6820"/>
                      <a:pt x="1445" y="6728"/>
                    </a:cubicBezTo>
                    <a:close/>
                    <a:moveTo>
                      <a:pt x="4887" y="8242"/>
                    </a:moveTo>
                    <a:cubicBezTo>
                      <a:pt x="4789" y="8161"/>
                      <a:pt x="4685" y="8103"/>
                      <a:pt x="4559" y="8075"/>
                    </a:cubicBezTo>
                    <a:lnTo>
                      <a:pt x="4559" y="5353"/>
                    </a:lnTo>
                    <a:lnTo>
                      <a:pt x="7333" y="6728"/>
                    </a:lnTo>
                    <a:cubicBezTo>
                      <a:pt x="7286" y="6820"/>
                      <a:pt x="7263" y="6924"/>
                      <a:pt x="7263" y="7039"/>
                    </a:cubicBezTo>
                    <a:lnTo>
                      <a:pt x="7263" y="7062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91" name="Google Shape;491;p36">
              <a:extLst>
                <a:ext uri="{FF2B5EF4-FFF2-40B4-BE49-F238E27FC236}">
                  <a16:creationId xmlns:a16="http://schemas.microsoft.com/office/drawing/2014/main" id="{B80EE760-7766-9F35-042F-6834150E045E}"/>
                </a:ext>
              </a:extLst>
            </p:cNvPr>
            <p:cNvSpPr/>
            <p:nvPr/>
          </p:nvSpPr>
          <p:spPr>
            <a:xfrm>
              <a:off x="8399355" y="3558815"/>
              <a:ext cx="337021" cy="271928"/>
            </a:xfrm>
            <a:custGeom>
              <a:avLst/>
              <a:gdLst/>
              <a:ahLst/>
              <a:cxnLst/>
              <a:rect l="l" t="t" r="r" b="b"/>
              <a:pathLst>
                <a:path w="5307" h="4282" fill="none" extrusionOk="0">
                  <a:moveTo>
                    <a:pt x="3782" y="0"/>
                  </a:moveTo>
                  <a:lnTo>
                    <a:pt x="4403" y="0"/>
                  </a:lnTo>
                  <a:cubicBezTo>
                    <a:pt x="4904" y="0"/>
                    <a:pt x="5307" y="403"/>
                    <a:pt x="5307" y="904"/>
                  </a:cubicBezTo>
                  <a:lnTo>
                    <a:pt x="5307" y="2429"/>
                  </a:lnTo>
                  <a:lnTo>
                    <a:pt x="5307" y="2440"/>
                  </a:lnTo>
                  <a:cubicBezTo>
                    <a:pt x="5307" y="3453"/>
                    <a:pt x="4484" y="4276"/>
                    <a:pt x="3471" y="4276"/>
                  </a:cubicBezTo>
                  <a:lnTo>
                    <a:pt x="2872" y="4276"/>
                  </a:lnTo>
                  <a:lnTo>
                    <a:pt x="2872" y="3453"/>
                  </a:lnTo>
                  <a:cubicBezTo>
                    <a:pt x="3523" y="3453"/>
                    <a:pt x="3724" y="2889"/>
                    <a:pt x="3770" y="2429"/>
                  </a:cubicBezTo>
                  <a:lnTo>
                    <a:pt x="3770" y="2429"/>
                  </a:lnTo>
                  <a:cubicBezTo>
                    <a:pt x="3275" y="2429"/>
                    <a:pt x="2872" y="2026"/>
                    <a:pt x="2872" y="1525"/>
                  </a:cubicBezTo>
                  <a:lnTo>
                    <a:pt x="2872" y="904"/>
                  </a:lnTo>
                  <a:cubicBezTo>
                    <a:pt x="2878" y="403"/>
                    <a:pt x="3281" y="0"/>
                    <a:pt x="3782" y="0"/>
                  </a:cubicBezTo>
                  <a:close/>
                  <a:moveTo>
                    <a:pt x="910" y="2434"/>
                  </a:moveTo>
                  <a:lnTo>
                    <a:pt x="910" y="2434"/>
                  </a:lnTo>
                  <a:cubicBezTo>
                    <a:pt x="852" y="2895"/>
                    <a:pt x="651" y="3459"/>
                    <a:pt x="12" y="3459"/>
                  </a:cubicBezTo>
                  <a:lnTo>
                    <a:pt x="12" y="4282"/>
                  </a:lnTo>
                  <a:lnTo>
                    <a:pt x="605" y="4282"/>
                  </a:lnTo>
                  <a:cubicBezTo>
                    <a:pt x="1624" y="4282"/>
                    <a:pt x="2441" y="3459"/>
                    <a:pt x="2441" y="2446"/>
                  </a:cubicBezTo>
                  <a:lnTo>
                    <a:pt x="2441" y="2434"/>
                  </a:lnTo>
                  <a:lnTo>
                    <a:pt x="2441" y="904"/>
                  </a:lnTo>
                  <a:cubicBezTo>
                    <a:pt x="2441" y="403"/>
                    <a:pt x="2038" y="0"/>
                    <a:pt x="1543" y="0"/>
                  </a:cubicBezTo>
                  <a:lnTo>
                    <a:pt x="916" y="0"/>
                  </a:lnTo>
                  <a:cubicBezTo>
                    <a:pt x="421" y="0"/>
                    <a:pt x="18" y="403"/>
                    <a:pt x="18" y="904"/>
                  </a:cubicBezTo>
                  <a:lnTo>
                    <a:pt x="18" y="1525"/>
                  </a:lnTo>
                  <a:cubicBezTo>
                    <a:pt x="1" y="2026"/>
                    <a:pt x="404" y="2434"/>
                    <a:pt x="910" y="2434"/>
                  </a:cubicBezTo>
                  <a:close/>
                </a:path>
              </a:pathLst>
            </a:custGeom>
            <a:solidFill>
              <a:srgbClr val="134F5C">
                <a:alpha val="56600"/>
              </a:srgbClr>
            </a:solidFill>
            <a:ln w="19050" cap="flat" cmpd="sng">
              <a:solidFill>
                <a:schemeClr val="lt2"/>
              </a:solidFill>
              <a:prstDash val="solid"/>
              <a:miter lim="575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36">
              <a:extLst>
                <a:ext uri="{FF2B5EF4-FFF2-40B4-BE49-F238E27FC236}">
                  <a16:creationId xmlns:a16="http://schemas.microsoft.com/office/drawing/2014/main" id="{86E4F0BE-33CC-FA82-4186-4E50203EF377}"/>
                </a:ext>
              </a:extLst>
            </p:cNvPr>
            <p:cNvSpPr/>
            <p:nvPr/>
          </p:nvSpPr>
          <p:spPr>
            <a:xfrm>
              <a:off x="6054669" y="4040401"/>
              <a:ext cx="411957" cy="412274"/>
            </a:xfrm>
            <a:custGeom>
              <a:avLst/>
              <a:gdLst/>
              <a:ahLst/>
              <a:cxnLst/>
              <a:rect l="l" t="t" r="r" b="b"/>
              <a:pathLst>
                <a:path w="6487" h="6492" fill="none" extrusionOk="0">
                  <a:moveTo>
                    <a:pt x="6481" y="3033"/>
                  </a:moveTo>
                  <a:cubicBezTo>
                    <a:pt x="6475" y="2930"/>
                    <a:pt x="6418" y="2843"/>
                    <a:pt x="6326" y="2809"/>
                  </a:cubicBezTo>
                  <a:lnTo>
                    <a:pt x="6078" y="2700"/>
                  </a:lnTo>
                  <a:cubicBezTo>
                    <a:pt x="6009" y="2665"/>
                    <a:pt x="5951" y="2607"/>
                    <a:pt x="5928" y="2527"/>
                  </a:cubicBezTo>
                  <a:lnTo>
                    <a:pt x="5928" y="2527"/>
                  </a:lnTo>
                  <a:cubicBezTo>
                    <a:pt x="5905" y="2446"/>
                    <a:pt x="5923" y="2372"/>
                    <a:pt x="5969" y="2302"/>
                  </a:cubicBezTo>
                  <a:lnTo>
                    <a:pt x="6130" y="2090"/>
                  </a:lnTo>
                  <a:cubicBezTo>
                    <a:pt x="6187" y="2009"/>
                    <a:pt x="6199" y="1900"/>
                    <a:pt x="6153" y="1813"/>
                  </a:cubicBezTo>
                  <a:cubicBezTo>
                    <a:pt x="6084" y="1687"/>
                    <a:pt x="6015" y="1566"/>
                    <a:pt x="5940" y="1451"/>
                  </a:cubicBezTo>
                  <a:cubicBezTo>
                    <a:pt x="5882" y="1370"/>
                    <a:pt x="5790" y="1318"/>
                    <a:pt x="5693" y="1336"/>
                  </a:cubicBezTo>
                  <a:lnTo>
                    <a:pt x="5422" y="1364"/>
                  </a:lnTo>
                  <a:cubicBezTo>
                    <a:pt x="5347" y="1370"/>
                    <a:pt x="5267" y="1341"/>
                    <a:pt x="5209" y="1284"/>
                  </a:cubicBezTo>
                  <a:lnTo>
                    <a:pt x="5209" y="1284"/>
                  </a:lnTo>
                  <a:cubicBezTo>
                    <a:pt x="5152" y="1226"/>
                    <a:pt x="5123" y="1146"/>
                    <a:pt x="5129" y="1065"/>
                  </a:cubicBezTo>
                  <a:lnTo>
                    <a:pt x="5157" y="800"/>
                  </a:lnTo>
                  <a:cubicBezTo>
                    <a:pt x="5175" y="697"/>
                    <a:pt x="5123" y="605"/>
                    <a:pt x="5042" y="547"/>
                  </a:cubicBezTo>
                  <a:cubicBezTo>
                    <a:pt x="4927" y="467"/>
                    <a:pt x="4806" y="398"/>
                    <a:pt x="4674" y="340"/>
                  </a:cubicBezTo>
                  <a:cubicBezTo>
                    <a:pt x="4588" y="294"/>
                    <a:pt x="4484" y="306"/>
                    <a:pt x="4403" y="363"/>
                  </a:cubicBezTo>
                  <a:lnTo>
                    <a:pt x="4185" y="518"/>
                  </a:lnTo>
                  <a:cubicBezTo>
                    <a:pt x="4121" y="570"/>
                    <a:pt x="4041" y="582"/>
                    <a:pt x="3960" y="565"/>
                  </a:cubicBezTo>
                  <a:lnTo>
                    <a:pt x="3960" y="565"/>
                  </a:lnTo>
                  <a:cubicBezTo>
                    <a:pt x="3885" y="542"/>
                    <a:pt x="3816" y="490"/>
                    <a:pt x="3788" y="409"/>
                  </a:cubicBezTo>
                  <a:lnTo>
                    <a:pt x="3684" y="167"/>
                  </a:lnTo>
                  <a:cubicBezTo>
                    <a:pt x="3644" y="81"/>
                    <a:pt x="3563" y="18"/>
                    <a:pt x="3460" y="6"/>
                  </a:cubicBezTo>
                  <a:cubicBezTo>
                    <a:pt x="3385" y="1"/>
                    <a:pt x="3316" y="1"/>
                    <a:pt x="3241" y="1"/>
                  </a:cubicBezTo>
                  <a:cubicBezTo>
                    <a:pt x="3172" y="1"/>
                    <a:pt x="3097" y="1"/>
                    <a:pt x="3028" y="6"/>
                  </a:cubicBezTo>
                  <a:cubicBezTo>
                    <a:pt x="2924" y="18"/>
                    <a:pt x="2850" y="75"/>
                    <a:pt x="2804" y="167"/>
                  </a:cubicBezTo>
                  <a:lnTo>
                    <a:pt x="2694" y="409"/>
                  </a:lnTo>
                  <a:cubicBezTo>
                    <a:pt x="2660" y="484"/>
                    <a:pt x="2602" y="542"/>
                    <a:pt x="2522" y="565"/>
                  </a:cubicBezTo>
                  <a:lnTo>
                    <a:pt x="2522" y="565"/>
                  </a:lnTo>
                  <a:cubicBezTo>
                    <a:pt x="2447" y="582"/>
                    <a:pt x="2366" y="570"/>
                    <a:pt x="2303" y="518"/>
                  </a:cubicBezTo>
                  <a:lnTo>
                    <a:pt x="2084" y="363"/>
                  </a:lnTo>
                  <a:cubicBezTo>
                    <a:pt x="2004" y="306"/>
                    <a:pt x="1900" y="288"/>
                    <a:pt x="1814" y="340"/>
                  </a:cubicBezTo>
                  <a:cubicBezTo>
                    <a:pt x="1681" y="403"/>
                    <a:pt x="1561" y="478"/>
                    <a:pt x="1445" y="547"/>
                  </a:cubicBezTo>
                  <a:cubicBezTo>
                    <a:pt x="1365" y="605"/>
                    <a:pt x="1313" y="697"/>
                    <a:pt x="1330" y="800"/>
                  </a:cubicBezTo>
                  <a:lnTo>
                    <a:pt x="1359" y="1065"/>
                  </a:lnTo>
                  <a:cubicBezTo>
                    <a:pt x="1365" y="1146"/>
                    <a:pt x="1336" y="1226"/>
                    <a:pt x="1279" y="1284"/>
                  </a:cubicBezTo>
                  <a:lnTo>
                    <a:pt x="1279" y="1284"/>
                  </a:lnTo>
                  <a:cubicBezTo>
                    <a:pt x="1221" y="1341"/>
                    <a:pt x="1140" y="1370"/>
                    <a:pt x="1066" y="1364"/>
                  </a:cubicBezTo>
                  <a:lnTo>
                    <a:pt x="795" y="1336"/>
                  </a:lnTo>
                  <a:cubicBezTo>
                    <a:pt x="697" y="1318"/>
                    <a:pt x="605" y="1370"/>
                    <a:pt x="548" y="1451"/>
                  </a:cubicBezTo>
                  <a:cubicBezTo>
                    <a:pt x="467" y="1566"/>
                    <a:pt x="392" y="1687"/>
                    <a:pt x="335" y="1813"/>
                  </a:cubicBezTo>
                  <a:cubicBezTo>
                    <a:pt x="294" y="1900"/>
                    <a:pt x="300" y="2009"/>
                    <a:pt x="358" y="2090"/>
                  </a:cubicBezTo>
                  <a:lnTo>
                    <a:pt x="519" y="2302"/>
                  </a:lnTo>
                  <a:cubicBezTo>
                    <a:pt x="565" y="2372"/>
                    <a:pt x="582" y="2446"/>
                    <a:pt x="559" y="2527"/>
                  </a:cubicBezTo>
                  <a:lnTo>
                    <a:pt x="559" y="2527"/>
                  </a:lnTo>
                  <a:cubicBezTo>
                    <a:pt x="536" y="2607"/>
                    <a:pt x="490" y="2671"/>
                    <a:pt x="410" y="2700"/>
                  </a:cubicBezTo>
                  <a:lnTo>
                    <a:pt x="162" y="2809"/>
                  </a:lnTo>
                  <a:cubicBezTo>
                    <a:pt x="76" y="2843"/>
                    <a:pt x="13" y="2930"/>
                    <a:pt x="7" y="3033"/>
                  </a:cubicBezTo>
                  <a:cubicBezTo>
                    <a:pt x="1" y="3102"/>
                    <a:pt x="1" y="3177"/>
                    <a:pt x="1" y="3246"/>
                  </a:cubicBezTo>
                  <a:cubicBezTo>
                    <a:pt x="1" y="3321"/>
                    <a:pt x="1" y="3390"/>
                    <a:pt x="7" y="3465"/>
                  </a:cubicBezTo>
                  <a:cubicBezTo>
                    <a:pt x="13" y="3563"/>
                    <a:pt x="70" y="3643"/>
                    <a:pt x="162" y="3684"/>
                  </a:cubicBezTo>
                  <a:lnTo>
                    <a:pt x="410" y="3793"/>
                  </a:lnTo>
                  <a:cubicBezTo>
                    <a:pt x="479" y="3822"/>
                    <a:pt x="536" y="3885"/>
                    <a:pt x="559" y="3966"/>
                  </a:cubicBezTo>
                  <a:lnTo>
                    <a:pt x="559" y="3966"/>
                  </a:lnTo>
                  <a:cubicBezTo>
                    <a:pt x="582" y="4046"/>
                    <a:pt x="565" y="4127"/>
                    <a:pt x="519" y="4190"/>
                  </a:cubicBezTo>
                  <a:lnTo>
                    <a:pt x="358" y="4403"/>
                  </a:lnTo>
                  <a:cubicBezTo>
                    <a:pt x="300" y="4484"/>
                    <a:pt x="289" y="4593"/>
                    <a:pt x="335" y="4679"/>
                  </a:cubicBezTo>
                  <a:cubicBezTo>
                    <a:pt x="404" y="4806"/>
                    <a:pt x="473" y="4932"/>
                    <a:pt x="548" y="5048"/>
                  </a:cubicBezTo>
                  <a:cubicBezTo>
                    <a:pt x="605" y="5122"/>
                    <a:pt x="697" y="5174"/>
                    <a:pt x="795" y="5163"/>
                  </a:cubicBezTo>
                  <a:lnTo>
                    <a:pt x="1066" y="5134"/>
                  </a:lnTo>
                  <a:cubicBezTo>
                    <a:pt x="1140" y="5122"/>
                    <a:pt x="1221" y="5151"/>
                    <a:pt x="1279" y="5209"/>
                  </a:cubicBezTo>
                  <a:lnTo>
                    <a:pt x="1279" y="5209"/>
                  </a:lnTo>
                  <a:cubicBezTo>
                    <a:pt x="1336" y="5266"/>
                    <a:pt x="1365" y="5347"/>
                    <a:pt x="1359" y="5427"/>
                  </a:cubicBezTo>
                  <a:lnTo>
                    <a:pt x="1330" y="5692"/>
                  </a:lnTo>
                  <a:cubicBezTo>
                    <a:pt x="1313" y="5796"/>
                    <a:pt x="1365" y="5888"/>
                    <a:pt x="1445" y="5945"/>
                  </a:cubicBezTo>
                  <a:cubicBezTo>
                    <a:pt x="1561" y="6026"/>
                    <a:pt x="1681" y="6095"/>
                    <a:pt x="1814" y="6152"/>
                  </a:cubicBezTo>
                  <a:cubicBezTo>
                    <a:pt x="1900" y="6198"/>
                    <a:pt x="2004" y="6187"/>
                    <a:pt x="2084" y="6129"/>
                  </a:cubicBezTo>
                  <a:lnTo>
                    <a:pt x="2303" y="5974"/>
                  </a:lnTo>
                  <a:cubicBezTo>
                    <a:pt x="2366" y="5922"/>
                    <a:pt x="2447" y="5911"/>
                    <a:pt x="2522" y="5928"/>
                  </a:cubicBezTo>
                  <a:lnTo>
                    <a:pt x="2522" y="5928"/>
                  </a:lnTo>
                  <a:cubicBezTo>
                    <a:pt x="2602" y="5951"/>
                    <a:pt x="2665" y="6003"/>
                    <a:pt x="2694" y="6083"/>
                  </a:cubicBezTo>
                  <a:lnTo>
                    <a:pt x="2804" y="6325"/>
                  </a:lnTo>
                  <a:cubicBezTo>
                    <a:pt x="2838" y="6411"/>
                    <a:pt x="2924" y="6475"/>
                    <a:pt x="3028" y="6486"/>
                  </a:cubicBezTo>
                  <a:cubicBezTo>
                    <a:pt x="3097" y="6492"/>
                    <a:pt x="3172" y="6492"/>
                    <a:pt x="3241" y="6492"/>
                  </a:cubicBezTo>
                  <a:cubicBezTo>
                    <a:pt x="3316" y="6492"/>
                    <a:pt x="3385" y="6492"/>
                    <a:pt x="3460" y="6486"/>
                  </a:cubicBezTo>
                  <a:cubicBezTo>
                    <a:pt x="3557" y="6475"/>
                    <a:pt x="3644" y="6417"/>
                    <a:pt x="3684" y="6325"/>
                  </a:cubicBezTo>
                  <a:lnTo>
                    <a:pt x="3788" y="6083"/>
                  </a:lnTo>
                  <a:cubicBezTo>
                    <a:pt x="3828" y="6009"/>
                    <a:pt x="3885" y="5951"/>
                    <a:pt x="3960" y="5928"/>
                  </a:cubicBezTo>
                  <a:lnTo>
                    <a:pt x="3960" y="5928"/>
                  </a:lnTo>
                  <a:cubicBezTo>
                    <a:pt x="4041" y="5911"/>
                    <a:pt x="4121" y="5922"/>
                    <a:pt x="4185" y="5974"/>
                  </a:cubicBezTo>
                  <a:lnTo>
                    <a:pt x="4403" y="6129"/>
                  </a:lnTo>
                  <a:cubicBezTo>
                    <a:pt x="4484" y="6187"/>
                    <a:pt x="4588" y="6204"/>
                    <a:pt x="4674" y="6152"/>
                  </a:cubicBezTo>
                  <a:cubicBezTo>
                    <a:pt x="4806" y="6089"/>
                    <a:pt x="4927" y="6014"/>
                    <a:pt x="5042" y="5945"/>
                  </a:cubicBezTo>
                  <a:cubicBezTo>
                    <a:pt x="5123" y="5888"/>
                    <a:pt x="5175" y="5796"/>
                    <a:pt x="5157" y="5692"/>
                  </a:cubicBezTo>
                  <a:lnTo>
                    <a:pt x="5129" y="5427"/>
                  </a:lnTo>
                  <a:cubicBezTo>
                    <a:pt x="5123" y="5347"/>
                    <a:pt x="5152" y="5266"/>
                    <a:pt x="5209" y="5209"/>
                  </a:cubicBezTo>
                  <a:lnTo>
                    <a:pt x="5209" y="5209"/>
                  </a:lnTo>
                  <a:cubicBezTo>
                    <a:pt x="5267" y="5151"/>
                    <a:pt x="5347" y="5122"/>
                    <a:pt x="5422" y="5134"/>
                  </a:cubicBezTo>
                  <a:lnTo>
                    <a:pt x="5693" y="5163"/>
                  </a:lnTo>
                  <a:cubicBezTo>
                    <a:pt x="5790" y="5174"/>
                    <a:pt x="5882" y="5122"/>
                    <a:pt x="5940" y="5048"/>
                  </a:cubicBezTo>
                  <a:cubicBezTo>
                    <a:pt x="6021" y="4932"/>
                    <a:pt x="6095" y="4806"/>
                    <a:pt x="6153" y="4679"/>
                  </a:cubicBezTo>
                  <a:cubicBezTo>
                    <a:pt x="6193" y="4593"/>
                    <a:pt x="6187" y="4484"/>
                    <a:pt x="6130" y="4403"/>
                  </a:cubicBezTo>
                  <a:lnTo>
                    <a:pt x="5969" y="4190"/>
                  </a:lnTo>
                  <a:cubicBezTo>
                    <a:pt x="5923" y="4127"/>
                    <a:pt x="5905" y="4046"/>
                    <a:pt x="5928" y="3966"/>
                  </a:cubicBezTo>
                  <a:lnTo>
                    <a:pt x="5928" y="3966"/>
                  </a:lnTo>
                  <a:cubicBezTo>
                    <a:pt x="5951" y="3885"/>
                    <a:pt x="5998" y="3822"/>
                    <a:pt x="6078" y="3793"/>
                  </a:cubicBezTo>
                  <a:lnTo>
                    <a:pt x="6326" y="3684"/>
                  </a:lnTo>
                  <a:cubicBezTo>
                    <a:pt x="6412" y="3649"/>
                    <a:pt x="6475" y="3563"/>
                    <a:pt x="6481" y="3465"/>
                  </a:cubicBezTo>
                  <a:cubicBezTo>
                    <a:pt x="6487" y="3390"/>
                    <a:pt x="6487" y="3321"/>
                    <a:pt x="6487" y="3246"/>
                  </a:cubicBezTo>
                  <a:cubicBezTo>
                    <a:pt x="6487" y="3166"/>
                    <a:pt x="6487" y="3097"/>
                    <a:pt x="6481" y="3033"/>
                  </a:cubicBezTo>
                  <a:close/>
                  <a:moveTo>
                    <a:pt x="3252" y="4368"/>
                  </a:moveTo>
                  <a:cubicBezTo>
                    <a:pt x="2631" y="4368"/>
                    <a:pt x="2130" y="3868"/>
                    <a:pt x="2130" y="3246"/>
                  </a:cubicBezTo>
                  <a:cubicBezTo>
                    <a:pt x="2130" y="2631"/>
                    <a:pt x="2631" y="2124"/>
                    <a:pt x="3252" y="2124"/>
                  </a:cubicBezTo>
                  <a:cubicBezTo>
                    <a:pt x="3868" y="2124"/>
                    <a:pt x="4375" y="2631"/>
                    <a:pt x="4375" y="3246"/>
                  </a:cubicBezTo>
                  <a:cubicBezTo>
                    <a:pt x="4375" y="3868"/>
                    <a:pt x="3868" y="4368"/>
                    <a:pt x="3252" y="4368"/>
                  </a:cubicBezTo>
                  <a:close/>
                </a:path>
              </a:pathLst>
            </a:custGeom>
            <a:solidFill>
              <a:srgbClr val="134F5C">
                <a:alpha val="56600"/>
              </a:srgbClr>
            </a:solidFill>
            <a:ln w="19050" cap="flat" cmpd="sng">
              <a:solidFill>
                <a:schemeClr val="lt2"/>
              </a:solidFill>
              <a:prstDash val="solid"/>
              <a:miter lim="575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36">
              <a:extLst>
                <a:ext uri="{FF2B5EF4-FFF2-40B4-BE49-F238E27FC236}">
                  <a16:creationId xmlns:a16="http://schemas.microsoft.com/office/drawing/2014/main" id="{37C99262-98DE-31E9-E483-E86794B00BCC}"/>
                </a:ext>
              </a:extLst>
            </p:cNvPr>
            <p:cNvSpPr/>
            <p:nvPr/>
          </p:nvSpPr>
          <p:spPr>
            <a:xfrm>
              <a:off x="6379556" y="1780922"/>
              <a:ext cx="412338" cy="411893"/>
            </a:xfrm>
            <a:custGeom>
              <a:avLst/>
              <a:gdLst/>
              <a:ahLst/>
              <a:cxnLst/>
              <a:rect l="l" t="t" r="r" b="b"/>
              <a:pathLst>
                <a:path w="6493" h="6486" fill="none" extrusionOk="0">
                  <a:moveTo>
                    <a:pt x="6486" y="3027"/>
                  </a:moveTo>
                  <a:cubicBezTo>
                    <a:pt x="6475" y="2929"/>
                    <a:pt x="6417" y="2837"/>
                    <a:pt x="6325" y="2803"/>
                  </a:cubicBezTo>
                  <a:lnTo>
                    <a:pt x="6084" y="2693"/>
                  </a:lnTo>
                  <a:cubicBezTo>
                    <a:pt x="6009" y="2665"/>
                    <a:pt x="5951" y="2601"/>
                    <a:pt x="5928" y="2521"/>
                  </a:cubicBezTo>
                  <a:lnTo>
                    <a:pt x="5928" y="2521"/>
                  </a:lnTo>
                  <a:cubicBezTo>
                    <a:pt x="5911" y="2446"/>
                    <a:pt x="5922" y="2365"/>
                    <a:pt x="5974" y="2302"/>
                  </a:cubicBezTo>
                  <a:lnTo>
                    <a:pt x="6130" y="2083"/>
                  </a:lnTo>
                  <a:cubicBezTo>
                    <a:pt x="6187" y="2009"/>
                    <a:pt x="6204" y="1899"/>
                    <a:pt x="6153" y="1813"/>
                  </a:cubicBezTo>
                  <a:cubicBezTo>
                    <a:pt x="6089" y="1681"/>
                    <a:pt x="6014" y="1560"/>
                    <a:pt x="5945" y="1445"/>
                  </a:cubicBezTo>
                  <a:cubicBezTo>
                    <a:pt x="5888" y="1364"/>
                    <a:pt x="5796" y="1312"/>
                    <a:pt x="5692" y="1330"/>
                  </a:cubicBezTo>
                  <a:lnTo>
                    <a:pt x="5427" y="1358"/>
                  </a:lnTo>
                  <a:cubicBezTo>
                    <a:pt x="5347" y="1364"/>
                    <a:pt x="5266" y="1335"/>
                    <a:pt x="5209" y="1278"/>
                  </a:cubicBezTo>
                  <a:lnTo>
                    <a:pt x="5209" y="1278"/>
                  </a:lnTo>
                  <a:cubicBezTo>
                    <a:pt x="5151" y="1220"/>
                    <a:pt x="5122" y="1145"/>
                    <a:pt x="5134" y="1065"/>
                  </a:cubicBezTo>
                  <a:lnTo>
                    <a:pt x="5163" y="800"/>
                  </a:lnTo>
                  <a:cubicBezTo>
                    <a:pt x="5174" y="696"/>
                    <a:pt x="5122" y="604"/>
                    <a:pt x="5048" y="547"/>
                  </a:cubicBezTo>
                  <a:cubicBezTo>
                    <a:pt x="4927" y="466"/>
                    <a:pt x="4806" y="397"/>
                    <a:pt x="4679" y="340"/>
                  </a:cubicBezTo>
                  <a:cubicBezTo>
                    <a:pt x="4593" y="294"/>
                    <a:pt x="4484" y="299"/>
                    <a:pt x="4403" y="357"/>
                  </a:cubicBezTo>
                  <a:lnTo>
                    <a:pt x="4190" y="518"/>
                  </a:lnTo>
                  <a:cubicBezTo>
                    <a:pt x="4127" y="570"/>
                    <a:pt x="4046" y="581"/>
                    <a:pt x="3966" y="558"/>
                  </a:cubicBezTo>
                  <a:lnTo>
                    <a:pt x="3966" y="558"/>
                  </a:lnTo>
                  <a:cubicBezTo>
                    <a:pt x="3885" y="535"/>
                    <a:pt x="3822" y="489"/>
                    <a:pt x="3793" y="409"/>
                  </a:cubicBezTo>
                  <a:lnTo>
                    <a:pt x="3684" y="167"/>
                  </a:lnTo>
                  <a:cubicBezTo>
                    <a:pt x="3649" y="81"/>
                    <a:pt x="3563" y="12"/>
                    <a:pt x="3459" y="6"/>
                  </a:cubicBezTo>
                  <a:cubicBezTo>
                    <a:pt x="3390" y="0"/>
                    <a:pt x="3315" y="0"/>
                    <a:pt x="3246" y="0"/>
                  </a:cubicBezTo>
                  <a:cubicBezTo>
                    <a:pt x="3172" y="0"/>
                    <a:pt x="3103" y="0"/>
                    <a:pt x="3028" y="6"/>
                  </a:cubicBezTo>
                  <a:cubicBezTo>
                    <a:pt x="2930" y="12"/>
                    <a:pt x="2849" y="69"/>
                    <a:pt x="2809" y="167"/>
                  </a:cubicBezTo>
                  <a:lnTo>
                    <a:pt x="2700" y="409"/>
                  </a:lnTo>
                  <a:cubicBezTo>
                    <a:pt x="2671" y="484"/>
                    <a:pt x="2608" y="541"/>
                    <a:pt x="2527" y="558"/>
                  </a:cubicBezTo>
                  <a:lnTo>
                    <a:pt x="2527" y="558"/>
                  </a:lnTo>
                  <a:cubicBezTo>
                    <a:pt x="2446" y="581"/>
                    <a:pt x="2366" y="570"/>
                    <a:pt x="2303" y="518"/>
                  </a:cubicBezTo>
                  <a:lnTo>
                    <a:pt x="2090" y="357"/>
                  </a:lnTo>
                  <a:cubicBezTo>
                    <a:pt x="2009" y="299"/>
                    <a:pt x="1900" y="288"/>
                    <a:pt x="1813" y="340"/>
                  </a:cubicBezTo>
                  <a:cubicBezTo>
                    <a:pt x="1687" y="403"/>
                    <a:pt x="1560" y="472"/>
                    <a:pt x="1445" y="547"/>
                  </a:cubicBezTo>
                  <a:cubicBezTo>
                    <a:pt x="1370" y="604"/>
                    <a:pt x="1319" y="696"/>
                    <a:pt x="1330" y="800"/>
                  </a:cubicBezTo>
                  <a:lnTo>
                    <a:pt x="1359" y="1065"/>
                  </a:lnTo>
                  <a:cubicBezTo>
                    <a:pt x="1370" y="1145"/>
                    <a:pt x="1342" y="1220"/>
                    <a:pt x="1284" y="1278"/>
                  </a:cubicBezTo>
                  <a:lnTo>
                    <a:pt x="1284" y="1278"/>
                  </a:lnTo>
                  <a:cubicBezTo>
                    <a:pt x="1226" y="1335"/>
                    <a:pt x="1146" y="1364"/>
                    <a:pt x="1065" y="1358"/>
                  </a:cubicBezTo>
                  <a:lnTo>
                    <a:pt x="801" y="1330"/>
                  </a:lnTo>
                  <a:cubicBezTo>
                    <a:pt x="697" y="1318"/>
                    <a:pt x="605" y="1364"/>
                    <a:pt x="547" y="1445"/>
                  </a:cubicBezTo>
                  <a:cubicBezTo>
                    <a:pt x="467" y="1560"/>
                    <a:pt x="398" y="1681"/>
                    <a:pt x="340" y="1813"/>
                  </a:cubicBezTo>
                  <a:cubicBezTo>
                    <a:pt x="294" y="1899"/>
                    <a:pt x="306" y="2003"/>
                    <a:pt x="363" y="2083"/>
                  </a:cubicBezTo>
                  <a:lnTo>
                    <a:pt x="519" y="2302"/>
                  </a:lnTo>
                  <a:cubicBezTo>
                    <a:pt x="570" y="2365"/>
                    <a:pt x="582" y="2446"/>
                    <a:pt x="565" y="2521"/>
                  </a:cubicBezTo>
                  <a:lnTo>
                    <a:pt x="565" y="2521"/>
                  </a:lnTo>
                  <a:cubicBezTo>
                    <a:pt x="542" y="2601"/>
                    <a:pt x="490" y="2665"/>
                    <a:pt x="409" y="2693"/>
                  </a:cubicBezTo>
                  <a:lnTo>
                    <a:pt x="168" y="2803"/>
                  </a:lnTo>
                  <a:cubicBezTo>
                    <a:pt x="81" y="2837"/>
                    <a:pt x="18" y="2924"/>
                    <a:pt x="6" y="3027"/>
                  </a:cubicBezTo>
                  <a:cubicBezTo>
                    <a:pt x="1" y="3102"/>
                    <a:pt x="1" y="3171"/>
                    <a:pt x="1" y="3246"/>
                  </a:cubicBezTo>
                  <a:cubicBezTo>
                    <a:pt x="1" y="3315"/>
                    <a:pt x="1" y="3390"/>
                    <a:pt x="6" y="3459"/>
                  </a:cubicBezTo>
                  <a:cubicBezTo>
                    <a:pt x="18" y="3557"/>
                    <a:pt x="75" y="3637"/>
                    <a:pt x="168" y="3683"/>
                  </a:cubicBezTo>
                  <a:lnTo>
                    <a:pt x="409" y="3793"/>
                  </a:lnTo>
                  <a:cubicBezTo>
                    <a:pt x="484" y="3821"/>
                    <a:pt x="542" y="3885"/>
                    <a:pt x="565" y="3965"/>
                  </a:cubicBezTo>
                  <a:lnTo>
                    <a:pt x="565" y="3965"/>
                  </a:lnTo>
                  <a:cubicBezTo>
                    <a:pt x="582" y="4040"/>
                    <a:pt x="570" y="4121"/>
                    <a:pt x="519" y="4184"/>
                  </a:cubicBezTo>
                  <a:lnTo>
                    <a:pt x="363" y="4403"/>
                  </a:lnTo>
                  <a:cubicBezTo>
                    <a:pt x="306" y="4483"/>
                    <a:pt x="288" y="4587"/>
                    <a:pt x="340" y="4673"/>
                  </a:cubicBezTo>
                  <a:cubicBezTo>
                    <a:pt x="404" y="4805"/>
                    <a:pt x="478" y="4926"/>
                    <a:pt x="547" y="5041"/>
                  </a:cubicBezTo>
                  <a:cubicBezTo>
                    <a:pt x="605" y="5122"/>
                    <a:pt x="697" y="5174"/>
                    <a:pt x="801" y="5156"/>
                  </a:cubicBezTo>
                  <a:lnTo>
                    <a:pt x="1065" y="5128"/>
                  </a:lnTo>
                  <a:cubicBezTo>
                    <a:pt x="1146" y="5122"/>
                    <a:pt x="1226" y="5151"/>
                    <a:pt x="1284" y="5208"/>
                  </a:cubicBezTo>
                  <a:lnTo>
                    <a:pt x="1284" y="5208"/>
                  </a:lnTo>
                  <a:cubicBezTo>
                    <a:pt x="1342" y="5266"/>
                    <a:pt x="1370" y="5346"/>
                    <a:pt x="1359" y="5421"/>
                  </a:cubicBezTo>
                  <a:lnTo>
                    <a:pt x="1330" y="5692"/>
                  </a:lnTo>
                  <a:cubicBezTo>
                    <a:pt x="1319" y="5789"/>
                    <a:pt x="1370" y="5882"/>
                    <a:pt x="1445" y="5939"/>
                  </a:cubicBezTo>
                  <a:cubicBezTo>
                    <a:pt x="1560" y="6020"/>
                    <a:pt x="1687" y="6094"/>
                    <a:pt x="1813" y="6152"/>
                  </a:cubicBezTo>
                  <a:cubicBezTo>
                    <a:pt x="1900" y="6192"/>
                    <a:pt x="2009" y="6187"/>
                    <a:pt x="2090" y="6129"/>
                  </a:cubicBezTo>
                  <a:lnTo>
                    <a:pt x="2303" y="5968"/>
                  </a:lnTo>
                  <a:cubicBezTo>
                    <a:pt x="2366" y="5922"/>
                    <a:pt x="2446" y="5905"/>
                    <a:pt x="2527" y="5928"/>
                  </a:cubicBezTo>
                  <a:lnTo>
                    <a:pt x="2527" y="5928"/>
                  </a:lnTo>
                  <a:cubicBezTo>
                    <a:pt x="2608" y="5951"/>
                    <a:pt x="2671" y="5997"/>
                    <a:pt x="2700" y="6077"/>
                  </a:cubicBezTo>
                  <a:lnTo>
                    <a:pt x="2809" y="6325"/>
                  </a:lnTo>
                  <a:cubicBezTo>
                    <a:pt x="2844" y="6411"/>
                    <a:pt x="2930" y="6474"/>
                    <a:pt x="3028" y="6480"/>
                  </a:cubicBezTo>
                  <a:cubicBezTo>
                    <a:pt x="3103" y="6486"/>
                    <a:pt x="3172" y="6486"/>
                    <a:pt x="3246" y="6486"/>
                  </a:cubicBezTo>
                  <a:cubicBezTo>
                    <a:pt x="3315" y="6486"/>
                    <a:pt x="3390" y="6486"/>
                    <a:pt x="3459" y="6480"/>
                  </a:cubicBezTo>
                  <a:cubicBezTo>
                    <a:pt x="3563" y="6474"/>
                    <a:pt x="3643" y="6417"/>
                    <a:pt x="3684" y="6325"/>
                  </a:cubicBezTo>
                  <a:lnTo>
                    <a:pt x="3793" y="6077"/>
                  </a:lnTo>
                  <a:cubicBezTo>
                    <a:pt x="3822" y="6008"/>
                    <a:pt x="3885" y="5951"/>
                    <a:pt x="3966" y="5928"/>
                  </a:cubicBezTo>
                  <a:lnTo>
                    <a:pt x="3966" y="5928"/>
                  </a:lnTo>
                  <a:cubicBezTo>
                    <a:pt x="4046" y="5905"/>
                    <a:pt x="4121" y="5922"/>
                    <a:pt x="4190" y="5968"/>
                  </a:cubicBezTo>
                  <a:lnTo>
                    <a:pt x="4403" y="6129"/>
                  </a:lnTo>
                  <a:cubicBezTo>
                    <a:pt x="4484" y="6187"/>
                    <a:pt x="4593" y="6198"/>
                    <a:pt x="4679" y="6152"/>
                  </a:cubicBezTo>
                  <a:cubicBezTo>
                    <a:pt x="4806" y="6083"/>
                    <a:pt x="4927" y="6014"/>
                    <a:pt x="5048" y="5939"/>
                  </a:cubicBezTo>
                  <a:cubicBezTo>
                    <a:pt x="5122" y="5882"/>
                    <a:pt x="5174" y="5789"/>
                    <a:pt x="5163" y="5692"/>
                  </a:cubicBezTo>
                  <a:lnTo>
                    <a:pt x="5134" y="5421"/>
                  </a:lnTo>
                  <a:cubicBezTo>
                    <a:pt x="5122" y="5346"/>
                    <a:pt x="5151" y="5266"/>
                    <a:pt x="5209" y="5208"/>
                  </a:cubicBezTo>
                  <a:lnTo>
                    <a:pt x="5209" y="5208"/>
                  </a:lnTo>
                  <a:cubicBezTo>
                    <a:pt x="5266" y="5151"/>
                    <a:pt x="5347" y="5122"/>
                    <a:pt x="5427" y="5128"/>
                  </a:cubicBezTo>
                  <a:lnTo>
                    <a:pt x="5692" y="5156"/>
                  </a:lnTo>
                  <a:cubicBezTo>
                    <a:pt x="5796" y="5174"/>
                    <a:pt x="5888" y="5122"/>
                    <a:pt x="5945" y="5041"/>
                  </a:cubicBezTo>
                  <a:cubicBezTo>
                    <a:pt x="6026" y="4926"/>
                    <a:pt x="6095" y="4805"/>
                    <a:pt x="6153" y="4673"/>
                  </a:cubicBezTo>
                  <a:cubicBezTo>
                    <a:pt x="6199" y="4587"/>
                    <a:pt x="6187" y="4483"/>
                    <a:pt x="6130" y="4403"/>
                  </a:cubicBezTo>
                  <a:lnTo>
                    <a:pt x="5974" y="4184"/>
                  </a:lnTo>
                  <a:cubicBezTo>
                    <a:pt x="5922" y="4121"/>
                    <a:pt x="5911" y="4040"/>
                    <a:pt x="5928" y="3965"/>
                  </a:cubicBezTo>
                  <a:lnTo>
                    <a:pt x="5928" y="3965"/>
                  </a:lnTo>
                  <a:cubicBezTo>
                    <a:pt x="5951" y="3885"/>
                    <a:pt x="6003" y="3821"/>
                    <a:pt x="6084" y="3793"/>
                  </a:cubicBezTo>
                  <a:lnTo>
                    <a:pt x="6325" y="3683"/>
                  </a:lnTo>
                  <a:cubicBezTo>
                    <a:pt x="6412" y="3649"/>
                    <a:pt x="6475" y="3562"/>
                    <a:pt x="6486" y="3459"/>
                  </a:cubicBezTo>
                  <a:cubicBezTo>
                    <a:pt x="6492" y="3390"/>
                    <a:pt x="6492" y="3315"/>
                    <a:pt x="6492" y="3246"/>
                  </a:cubicBezTo>
                  <a:cubicBezTo>
                    <a:pt x="6492" y="3171"/>
                    <a:pt x="6486" y="3102"/>
                    <a:pt x="6486" y="3027"/>
                  </a:cubicBezTo>
                  <a:close/>
                  <a:moveTo>
                    <a:pt x="3246" y="4368"/>
                  </a:moveTo>
                  <a:cubicBezTo>
                    <a:pt x="2625" y="4368"/>
                    <a:pt x="2124" y="3862"/>
                    <a:pt x="2124" y="3246"/>
                  </a:cubicBezTo>
                  <a:cubicBezTo>
                    <a:pt x="2124" y="2624"/>
                    <a:pt x="2625" y="2124"/>
                    <a:pt x="3246" y="2124"/>
                  </a:cubicBezTo>
                  <a:cubicBezTo>
                    <a:pt x="3868" y="2124"/>
                    <a:pt x="4369" y="2624"/>
                    <a:pt x="4369" y="3246"/>
                  </a:cubicBezTo>
                  <a:cubicBezTo>
                    <a:pt x="4369" y="3862"/>
                    <a:pt x="3868" y="4368"/>
                    <a:pt x="3246" y="4368"/>
                  </a:cubicBezTo>
                  <a:close/>
                </a:path>
              </a:pathLst>
            </a:custGeom>
            <a:solidFill>
              <a:srgbClr val="134F5C">
                <a:alpha val="56600"/>
              </a:srgbClr>
            </a:solidFill>
            <a:ln w="19050" cap="flat" cmpd="sng">
              <a:solidFill>
                <a:schemeClr val="lt2"/>
              </a:solidFill>
              <a:prstDash val="solid"/>
              <a:miter lim="575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94" name="Google Shape;494;p36">
              <a:extLst>
                <a:ext uri="{FF2B5EF4-FFF2-40B4-BE49-F238E27FC236}">
                  <a16:creationId xmlns:a16="http://schemas.microsoft.com/office/drawing/2014/main" id="{37037E23-C4C7-3970-9B40-7AA3788883D7}"/>
                </a:ext>
              </a:extLst>
            </p:cNvPr>
            <p:cNvGrpSpPr/>
            <p:nvPr/>
          </p:nvGrpSpPr>
          <p:grpSpPr>
            <a:xfrm>
              <a:off x="7261919" y="2979030"/>
              <a:ext cx="842315" cy="841757"/>
              <a:chOff x="7273478" y="2705981"/>
              <a:chExt cx="1055136" cy="1054437"/>
            </a:xfrm>
          </p:grpSpPr>
          <p:sp>
            <p:nvSpPr>
              <p:cNvPr id="495" name="Google Shape;495;p36">
                <a:extLst>
                  <a:ext uri="{FF2B5EF4-FFF2-40B4-BE49-F238E27FC236}">
                    <a16:creationId xmlns:a16="http://schemas.microsoft.com/office/drawing/2014/main" id="{B3535B15-7BCB-E39A-F4C1-0336CECA42A8}"/>
                  </a:ext>
                </a:extLst>
              </p:cNvPr>
              <p:cNvSpPr/>
              <p:nvPr/>
            </p:nvSpPr>
            <p:spPr>
              <a:xfrm>
                <a:off x="7363723" y="2795527"/>
                <a:ext cx="874273" cy="874273"/>
              </a:xfrm>
              <a:custGeom>
                <a:avLst/>
                <a:gdLst/>
                <a:ahLst/>
                <a:cxnLst/>
                <a:rect l="l" t="t" r="r" b="b"/>
                <a:pathLst>
                  <a:path w="13767" h="13767" extrusionOk="0">
                    <a:moveTo>
                      <a:pt x="13766" y="6884"/>
                    </a:moveTo>
                    <a:cubicBezTo>
                      <a:pt x="13766" y="10687"/>
                      <a:pt x="10682" y="13766"/>
                      <a:pt x="6883" y="13766"/>
                    </a:cubicBezTo>
                    <a:cubicBezTo>
                      <a:pt x="3080" y="13766"/>
                      <a:pt x="1" y="10687"/>
                      <a:pt x="1" y="6884"/>
                    </a:cubicBezTo>
                    <a:cubicBezTo>
                      <a:pt x="1" y="3080"/>
                      <a:pt x="3080" y="1"/>
                      <a:pt x="6883" y="1"/>
                    </a:cubicBezTo>
                    <a:cubicBezTo>
                      <a:pt x="10682" y="1"/>
                      <a:pt x="13766" y="3080"/>
                      <a:pt x="13766" y="688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" name="Google Shape;496;p36">
                <a:extLst>
                  <a:ext uri="{FF2B5EF4-FFF2-40B4-BE49-F238E27FC236}">
                    <a16:creationId xmlns:a16="http://schemas.microsoft.com/office/drawing/2014/main" id="{8C638BFA-0C6C-A429-4338-D67E74ADD06B}"/>
                  </a:ext>
                </a:extLst>
              </p:cNvPr>
              <p:cNvSpPr/>
              <p:nvPr/>
            </p:nvSpPr>
            <p:spPr>
              <a:xfrm>
                <a:off x="7273478" y="2705981"/>
                <a:ext cx="1055136" cy="1054437"/>
              </a:xfrm>
              <a:custGeom>
                <a:avLst/>
                <a:gdLst/>
                <a:ahLst/>
                <a:cxnLst/>
                <a:rect l="l" t="t" r="r" b="b"/>
                <a:pathLst>
                  <a:path w="16615" h="16604" extrusionOk="0">
                    <a:moveTo>
                      <a:pt x="8304" y="16604"/>
                    </a:moveTo>
                    <a:cubicBezTo>
                      <a:pt x="3724" y="16604"/>
                      <a:pt x="0" y="12874"/>
                      <a:pt x="0" y="8299"/>
                    </a:cubicBezTo>
                    <a:cubicBezTo>
                      <a:pt x="0" y="3718"/>
                      <a:pt x="3729" y="1"/>
                      <a:pt x="8304" y="1"/>
                    </a:cubicBezTo>
                    <a:cubicBezTo>
                      <a:pt x="12880" y="1"/>
                      <a:pt x="16603" y="3724"/>
                      <a:pt x="16603" y="8299"/>
                    </a:cubicBezTo>
                    <a:cubicBezTo>
                      <a:pt x="16614" y="12874"/>
                      <a:pt x="12885" y="16604"/>
                      <a:pt x="8304" y="16604"/>
                    </a:cubicBezTo>
                    <a:close/>
                    <a:moveTo>
                      <a:pt x="8304" y="99"/>
                    </a:moveTo>
                    <a:cubicBezTo>
                      <a:pt x="3787" y="99"/>
                      <a:pt x="110" y="3776"/>
                      <a:pt x="110" y="8294"/>
                    </a:cubicBezTo>
                    <a:cubicBezTo>
                      <a:pt x="110" y="12811"/>
                      <a:pt x="3787" y="16488"/>
                      <a:pt x="8304" y="16488"/>
                    </a:cubicBezTo>
                    <a:cubicBezTo>
                      <a:pt x="12822" y="16488"/>
                      <a:pt x="16499" y="12811"/>
                      <a:pt x="16499" y="8294"/>
                    </a:cubicBezTo>
                    <a:cubicBezTo>
                      <a:pt x="16499" y="3776"/>
                      <a:pt x="12822" y="99"/>
                      <a:pt x="8304" y="99"/>
                    </a:cubicBezTo>
                    <a:close/>
                  </a:path>
                </a:pathLst>
              </a:custGeom>
              <a:solidFill>
                <a:srgbClr val="134F5C">
                  <a:alpha val="56600"/>
                </a:srgbClr>
              </a:solidFill>
              <a:ln w="1905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" name="Google Shape;497;p36">
                <a:extLst>
                  <a:ext uri="{FF2B5EF4-FFF2-40B4-BE49-F238E27FC236}">
                    <a16:creationId xmlns:a16="http://schemas.microsoft.com/office/drawing/2014/main" id="{9C30467C-556E-D60C-9BCE-0A88B9297D5E}"/>
                  </a:ext>
                </a:extLst>
              </p:cNvPr>
              <p:cNvSpPr/>
              <p:nvPr/>
            </p:nvSpPr>
            <p:spPr>
              <a:xfrm>
                <a:off x="7594909" y="3046603"/>
                <a:ext cx="412274" cy="411957"/>
              </a:xfrm>
              <a:custGeom>
                <a:avLst/>
                <a:gdLst/>
                <a:ahLst/>
                <a:cxnLst/>
                <a:rect l="l" t="t" r="r" b="b"/>
                <a:pathLst>
                  <a:path w="6492" h="6487" fill="none" extrusionOk="0">
                    <a:moveTo>
                      <a:pt x="6486" y="3028"/>
                    </a:moveTo>
                    <a:cubicBezTo>
                      <a:pt x="6475" y="2930"/>
                      <a:pt x="6417" y="2844"/>
                      <a:pt x="6325" y="2804"/>
                    </a:cubicBezTo>
                    <a:lnTo>
                      <a:pt x="6083" y="2700"/>
                    </a:lnTo>
                    <a:cubicBezTo>
                      <a:pt x="6009" y="2671"/>
                      <a:pt x="5951" y="2602"/>
                      <a:pt x="5928" y="2527"/>
                    </a:cubicBezTo>
                    <a:lnTo>
                      <a:pt x="5928" y="2527"/>
                    </a:lnTo>
                    <a:cubicBezTo>
                      <a:pt x="5911" y="2447"/>
                      <a:pt x="5922" y="2366"/>
                      <a:pt x="5974" y="2303"/>
                    </a:cubicBezTo>
                    <a:lnTo>
                      <a:pt x="6129" y="2084"/>
                    </a:lnTo>
                    <a:cubicBezTo>
                      <a:pt x="6187" y="2004"/>
                      <a:pt x="6204" y="1900"/>
                      <a:pt x="6152" y="1814"/>
                    </a:cubicBezTo>
                    <a:cubicBezTo>
                      <a:pt x="6089" y="1681"/>
                      <a:pt x="6014" y="1561"/>
                      <a:pt x="5945" y="1445"/>
                    </a:cubicBezTo>
                    <a:cubicBezTo>
                      <a:pt x="5888" y="1365"/>
                      <a:pt x="5796" y="1313"/>
                      <a:pt x="5692" y="1330"/>
                    </a:cubicBezTo>
                    <a:lnTo>
                      <a:pt x="5427" y="1359"/>
                    </a:lnTo>
                    <a:cubicBezTo>
                      <a:pt x="5347" y="1365"/>
                      <a:pt x="5266" y="1336"/>
                      <a:pt x="5209" y="1279"/>
                    </a:cubicBezTo>
                    <a:lnTo>
                      <a:pt x="5209" y="1279"/>
                    </a:lnTo>
                    <a:cubicBezTo>
                      <a:pt x="5151" y="1221"/>
                      <a:pt x="5122" y="1140"/>
                      <a:pt x="5128" y="1066"/>
                    </a:cubicBezTo>
                    <a:lnTo>
                      <a:pt x="5157" y="795"/>
                    </a:lnTo>
                    <a:cubicBezTo>
                      <a:pt x="5174" y="697"/>
                      <a:pt x="5122" y="605"/>
                      <a:pt x="5042" y="548"/>
                    </a:cubicBezTo>
                    <a:cubicBezTo>
                      <a:pt x="4927" y="467"/>
                      <a:pt x="4806" y="392"/>
                      <a:pt x="4679" y="335"/>
                    </a:cubicBezTo>
                    <a:cubicBezTo>
                      <a:pt x="4593" y="294"/>
                      <a:pt x="4483" y="300"/>
                      <a:pt x="4403" y="358"/>
                    </a:cubicBezTo>
                    <a:lnTo>
                      <a:pt x="4190" y="519"/>
                    </a:lnTo>
                    <a:cubicBezTo>
                      <a:pt x="4121" y="565"/>
                      <a:pt x="4046" y="582"/>
                      <a:pt x="3966" y="559"/>
                    </a:cubicBezTo>
                    <a:lnTo>
                      <a:pt x="3966" y="559"/>
                    </a:lnTo>
                    <a:cubicBezTo>
                      <a:pt x="3885" y="536"/>
                      <a:pt x="3822" y="490"/>
                      <a:pt x="3793" y="410"/>
                    </a:cubicBezTo>
                    <a:lnTo>
                      <a:pt x="3684" y="162"/>
                    </a:lnTo>
                    <a:cubicBezTo>
                      <a:pt x="3649" y="76"/>
                      <a:pt x="3563" y="13"/>
                      <a:pt x="3459" y="7"/>
                    </a:cubicBezTo>
                    <a:cubicBezTo>
                      <a:pt x="3390" y="1"/>
                      <a:pt x="3315" y="1"/>
                      <a:pt x="3246" y="1"/>
                    </a:cubicBezTo>
                    <a:cubicBezTo>
                      <a:pt x="3171" y="1"/>
                      <a:pt x="3102" y="1"/>
                      <a:pt x="3028" y="7"/>
                    </a:cubicBezTo>
                    <a:cubicBezTo>
                      <a:pt x="2930" y="13"/>
                      <a:pt x="2849" y="70"/>
                      <a:pt x="2809" y="162"/>
                    </a:cubicBezTo>
                    <a:lnTo>
                      <a:pt x="2699" y="410"/>
                    </a:lnTo>
                    <a:cubicBezTo>
                      <a:pt x="2665" y="479"/>
                      <a:pt x="2607" y="536"/>
                      <a:pt x="2527" y="559"/>
                    </a:cubicBezTo>
                    <a:lnTo>
                      <a:pt x="2527" y="559"/>
                    </a:lnTo>
                    <a:cubicBezTo>
                      <a:pt x="2446" y="582"/>
                      <a:pt x="2366" y="565"/>
                      <a:pt x="2302" y="519"/>
                    </a:cubicBezTo>
                    <a:lnTo>
                      <a:pt x="2089" y="358"/>
                    </a:lnTo>
                    <a:cubicBezTo>
                      <a:pt x="2009" y="300"/>
                      <a:pt x="1900" y="289"/>
                      <a:pt x="1813" y="335"/>
                    </a:cubicBezTo>
                    <a:cubicBezTo>
                      <a:pt x="1687" y="404"/>
                      <a:pt x="1560" y="473"/>
                      <a:pt x="1445" y="548"/>
                    </a:cubicBezTo>
                    <a:cubicBezTo>
                      <a:pt x="1370" y="605"/>
                      <a:pt x="1318" y="697"/>
                      <a:pt x="1330" y="795"/>
                    </a:cubicBezTo>
                    <a:lnTo>
                      <a:pt x="1359" y="1066"/>
                    </a:lnTo>
                    <a:cubicBezTo>
                      <a:pt x="1370" y="1140"/>
                      <a:pt x="1341" y="1221"/>
                      <a:pt x="1284" y="1279"/>
                    </a:cubicBezTo>
                    <a:lnTo>
                      <a:pt x="1284" y="1279"/>
                    </a:lnTo>
                    <a:cubicBezTo>
                      <a:pt x="1226" y="1336"/>
                      <a:pt x="1146" y="1365"/>
                      <a:pt x="1065" y="1359"/>
                    </a:cubicBezTo>
                    <a:lnTo>
                      <a:pt x="800" y="1330"/>
                    </a:lnTo>
                    <a:cubicBezTo>
                      <a:pt x="697" y="1313"/>
                      <a:pt x="605" y="1365"/>
                      <a:pt x="547" y="1445"/>
                    </a:cubicBezTo>
                    <a:cubicBezTo>
                      <a:pt x="467" y="1561"/>
                      <a:pt x="398" y="1681"/>
                      <a:pt x="340" y="1814"/>
                    </a:cubicBezTo>
                    <a:cubicBezTo>
                      <a:pt x="294" y="1900"/>
                      <a:pt x="305" y="2004"/>
                      <a:pt x="363" y="2084"/>
                    </a:cubicBezTo>
                    <a:lnTo>
                      <a:pt x="518" y="2303"/>
                    </a:lnTo>
                    <a:cubicBezTo>
                      <a:pt x="570" y="2366"/>
                      <a:pt x="582" y="2447"/>
                      <a:pt x="564" y="2527"/>
                    </a:cubicBezTo>
                    <a:lnTo>
                      <a:pt x="564" y="2527"/>
                    </a:lnTo>
                    <a:cubicBezTo>
                      <a:pt x="541" y="2602"/>
                      <a:pt x="490" y="2671"/>
                      <a:pt x="409" y="2700"/>
                    </a:cubicBezTo>
                    <a:lnTo>
                      <a:pt x="167" y="2804"/>
                    </a:lnTo>
                    <a:cubicBezTo>
                      <a:pt x="81" y="2844"/>
                      <a:pt x="18" y="2924"/>
                      <a:pt x="6" y="3028"/>
                    </a:cubicBezTo>
                    <a:cubicBezTo>
                      <a:pt x="0" y="3103"/>
                      <a:pt x="0" y="3172"/>
                      <a:pt x="0" y="3247"/>
                    </a:cubicBezTo>
                    <a:cubicBezTo>
                      <a:pt x="0" y="3316"/>
                      <a:pt x="0" y="3391"/>
                      <a:pt x="6" y="3460"/>
                    </a:cubicBezTo>
                    <a:cubicBezTo>
                      <a:pt x="18" y="3563"/>
                      <a:pt x="75" y="3650"/>
                      <a:pt x="167" y="3684"/>
                    </a:cubicBezTo>
                    <a:lnTo>
                      <a:pt x="409" y="3793"/>
                    </a:lnTo>
                    <a:cubicBezTo>
                      <a:pt x="484" y="3828"/>
                      <a:pt x="541" y="3886"/>
                      <a:pt x="564" y="3966"/>
                    </a:cubicBezTo>
                    <a:lnTo>
                      <a:pt x="564" y="3966"/>
                    </a:lnTo>
                    <a:cubicBezTo>
                      <a:pt x="582" y="4041"/>
                      <a:pt x="570" y="4121"/>
                      <a:pt x="518" y="4185"/>
                    </a:cubicBezTo>
                    <a:lnTo>
                      <a:pt x="363" y="4403"/>
                    </a:lnTo>
                    <a:cubicBezTo>
                      <a:pt x="305" y="4484"/>
                      <a:pt x="288" y="4588"/>
                      <a:pt x="340" y="4674"/>
                    </a:cubicBezTo>
                    <a:cubicBezTo>
                      <a:pt x="403" y="4806"/>
                      <a:pt x="478" y="4927"/>
                      <a:pt x="547" y="5042"/>
                    </a:cubicBezTo>
                    <a:cubicBezTo>
                      <a:pt x="605" y="5123"/>
                      <a:pt x="697" y="5175"/>
                      <a:pt x="800" y="5157"/>
                    </a:cubicBezTo>
                    <a:lnTo>
                      <a:pt x="1065" y="5129"/>
                    </a:lnTo>
                    <a:cubicBezTo>
                      <a:pt x="1146" y="5123"/>
                      <a:pt x="1226" y="5152"/>
                      <a:pt x="1284" y="5209"/>
                    </a:cubicBezTo>
                    <a:lnTo>
                      <a:pt x="1284" y="5209"/>
                    </a:lnTo>
                    <a:cubicBezTo>
                      <a:pt x="1341" y="5267"/>
                      <a:pt x="1370" y="5347"/>
                      <a:pt x="1359" y="5422"/>
                    </a:cubicBezTo>
                    <a:lnTo>
                      <a:pt x="1330" y="5693"/>
                    </a:lnTo>
                    <a:cubicBezTo>
                      <a:pt x="1318" y="5790"/>
                      <a:pt x="1370" y="5882"/>
                      <a:pt x="1445" y="5940"/>
                    </a:cubicBezTo>
                    <a:cubicBezTo>
                      <a:pt x="1560" y="6021"/>
                      <a:pt x="1687" y="6095"/>
                      <a:pt x="1813" y="6153"/>
                    </a:cubicBezTo>
                    <a:cubicBezTo>
                      <a:pt x="1900" y="6193"/>
                      <a:pt x="2009" y="6187"/>
                      <a:pt x="2089" y="6130"/>
                    </a:cubicBezTo>
                    <a:lnTo>
                      <a:pt x="2302" y="5969"/>
                    </a:lnTo>
                    <a:cubicBezTo>
                      <a:pt x="2366" y="5923"/>
                      <a:pt x="2446" y="5905"/>
                      <a:pt x="2527" y="5928"/>
                    </a:cubicBezTo>
                    <a:lnTo>
                      <a:pt x="2527" y="5928"/>
                    </a:lnTo>
                    <a:cubicBezTo>
                      <a:pt x="2607" y="5951"/>
                      <a:pt x="2671" y="5998"/>
                      <a:pt x="2699" y="6078"/>
                    </a:cubicBezTo>
                    <a:lnTo>
                      <a:pt x="2809" y="6326"/>
                    </a:lnTo>
                    <a:cubicBezTo>
                      <a:pt x="2843" y="6412"/>
                      <a:pt x="2930" y="6475"/>
                      <a:pt x="3028" y="6481"/>
                    </a:cubicBezTo>
                    <a:cubicBezTo>
                      <a:pt x="3102" y="6487"/>
                      <a:pt x="3171" y="6487"/>
                      <a:pt x="3246" y="6487"/>
                    </a:cubicBezTo>
                    <a:cubicBezTo>
                      <a:pt x="3315" y="6487"/>
                      <a:pt x="3390" y="6487"/>
                      <a:pt x="3459" y="6481"/>
                    </a:cubicBezTo>
                    <a:cubicBezTo>
                      <a:pt x="3563" y="6475"/>
                      <a:pt x="3649" y="6418"/>
                      <a:pt x="3684" y="6326"/>
                    </a:cubicBezTo>
                    <a:lnTo>
                      <a:pt x="3793" y="6078"/>
                    </a:lnTo>
                    <a:cubicBezTo>
                      <a:pt x="3827" y="6009"/>
                      <a:pt x="3885" y="5951"/>
                      <a:pt x="3966" y="5928"/>
                    </a:cubicBezTo>
                    <a:lnTo>
                      <a:pt x="3966" y="5928"/>
                    </a:lnTo>
                    <a:cubicBezTo>
                      <a:pt x="4046" y="5905"/>
                      <a:pt x="4121" y="5923"/>
                      <a:pt x="4190" y="5969"/>
                    </a:cubicBezTo>
                    <a:lnTo>
                      <a:pt x="4403" y="6130"/>
                    </a:lnTo>
                    <a:cubicBezTo>
                      <a:pt x="4483" y="6187"/>
                      <a:pt x="4593" y="6199"/>
                      <a:pt x="4679" y="6153"/>
                    </a:cubicBezTo>
                    <a:cubicBezTo>
                      <a:pt x="4806" y="6084"/>
                      <a:pt x="4927" y="6015"/>
                      <a:pt x="5042" y="5940"/>
                    </a:cubicBezTo>
                    <a:cubicBezTo>
                      <a:pt x="5122" y="5882"/>
                      <a:pt x="5174" y="5790"/>
                      <a:pt x="5157" y="5693"/>
                    </a:cubicBezTo>
                    <a:lnTo>
                      <a:pt x="5128" y="5422"/>
                    </a:lnTo>
                    <a:cubicBezTo>
                      <a:pt x="5122" y="5347"/>
                      <a:pt x="5151" y="5267"/>
                      <a:pt x="5209" y="5209"/>
                    </a:cubicBezTo>
                    <a:lnTo>
                      <a:pt x="5209" y="5209"/>
                    </a:lnTo>
                    <a:cubicBezTo>
                      <a:pt x="5266" y="5152"/>
                      <a:pt x="5347" y="5123"/>
                      <a:pt x="5427" y="5129"/>
                    </a:cubicBezTo>
                    <a:lnTo>
                      <a:pt x="5692" y="5157"/>
                    </a:lnTo>
                    <a:cubicBezTo>
                      <a:pt x="5796" y="5175"/>
                      <a:pt x="5888" y="5123"/>
                      <a:pt x="5945" y="5042"/>
                    </a:cubicBezTo>
                    <a:cubicBezTo>
                      <a:pt x="6026" y="4927"/>
                      <a:pt x="6095" y="4806"/>
                      <a:pt x="6152" y="4674"/>
                    </a:cubicBezTo>
                    <a:cubicBezTo>
                      <a:pt x="6198" y="4588"/>
                      <a:pt x="6187" y="4484"/>
                      <a:pt x="6129" y="4403"/>
                    </a:cubicBezTo>
                    <a:lnTo>
                      <a:pt x="5974" y="4185"/>
                    </a:lnTo>
                    <a:cubicBezTo>
                      <a:pt x="5922" y="4121"/>
                      <a:pt x="5911" y="4041"/>
                      <a:pt x="5928" y="3966"/>
                    </a:cubicBezTo>
                    <a:lnTo>
                      <a:pt x="5928" y="3966"/>
                    </a:lnTo>
                    <a:cubicBezTo>
                      <a:pt x="5951" y="3886"/>
                      <a:pt x="6003" y="3822"/>
                      <a:pt x="6083" y="3793"/>
                    </a:cubicBezTo>
                    <a:lnTo>
                      <a:pt x="6325" y="3684"/>
                    </a:lnTo>
                    <a:cubicBezTo>
                      <a:pt x="6411" y="3650"/>
                      <a:pt x="6475" y="3563"/>
                      <a:pt x="6486" y="3460"/>
                    </a:cubicBezTo>
                    <a:cubicBezTo>
                      <a:pt x="6492" y="3391"/>
                      <a:pt x="6492" y="3316"/>
                      <a:pt x="6492" y="3247"/>
                    </a:cubicBezTo>
                    <a:cubicBezTo>
                      <a:pt x="6492" y="3172"/>
                      <a:pt x="6486" y="3103"/>
                      <a:pt x="6486" y="3028"/>
                    </a:cubicBezTo>
                    <a:close/>
                    <a:moveTo>
                      <a:pt x="3246" y="4369"/>
                    </a:moveTo>
                    <a:cubicBezTo>
                      <a:pt x="2630" y="4369"/>
                      <a:pt x="2124" y="3862"/>
                      <a:pt x="2124" y="3247"/>
                    </a:cubicBezTo>
                    <a:cubicBezTo>
                      <a:pt x="2124" y="2625"/>
                      <a:pt x="2630" y="2125"/>
                      <a:pt x="3246" y="2125"/>
                    </a:cubicBezTo>
                    <a:cubicBezTo>
                      <a:pt x="3868" y="2125"/>
                      <a:pt x="4368" y="2625"/>
                      <a:pt x="4368" y="3247"/>
                    </a:cubicBezTo>
                    <a:cubicBezTo>
                      <a:pt x="4368" y="3862"/>
                      <a:pt x="3868" y="4369"/>
                      <a:pt x="3246" y="4369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28575" cap="flat" cmpd="sng">
                <a:solidFill>
                  <a:schemeClr val="accent4"/>
                </a:solidFill>
                <a:prstDash val="solid"/>
                <a:miter lim="575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98" name="Google Shape;498;p36">
              <a:extLst>
                <a:ext uri="{FF2B5EF4-FFF2-40B4-BE49-F238E27FC236}">
                  <a16:creationId xmlns:a16="http://schemas.microsoft.com/office/drawing/2014/main" id="{78595B09-C462-3989-267D-8800BEF6ADCC}"/>
                </a:ext>
              </a:extLst>
            </p:cNvPr>
            <p:cNvGrpSpPr/>
            <p:nvPr/>
          </p:nvGrpSpPr>
          <p:grpSpPr>
            <a:xfrm>
              <a:off x="7287500" y="1402030"/>
              <a:ext cx="791159" cy="608287"/>
              <a:chOff x="7349773" y="264075"/>
              <a:chExt cx="961077" cy="738930"/>
            </a:xfrm>
          </p:grpSpPr>
          <p:sp>
            <p:nvSpPr>
              <p:cNvPr id="499" name="Google Shape;499;p36">
                <a:extLst>
                  <a:ext uri="{FF2B5EF4-FFF2-40B4-BE49-F238E27FC236}">
                    <a16:creationId xmlns:a16="http://schemas.microsoft.com/office/drawing/2014/main" id="{383ACE58-9F1D-C930-3136-905D8D4D1ACA}"/>
                  </a:ext>
                </a:extLst>
              </p:cNvPr>
              <p:cNvSpPr/>
              <p:nvPr/>
            </p:nvSpPr>
            <p:spPr>
              <a:xfrm>
                <a:off x="7349773" y="516552"/>
                <a:ext cx="280396" cy="280396"/>
              </a:xfrm>
              <a:custGeom>
                <a:avLst/>
                <a:gdLst/>
                <a:ahLst/>
                <a:cxnLst/>
                <a:rect l="l" t="t" r="r" b="b"/>
                <a:pathLst>
                  <a:path w="6648" h="6648" extrusionOk="0">
                    <a:moveTo>
                      <a:pt x="6648" y="3327"/>
                    </a:moveTo>
                    <a:cubicBezTo>
                      <a:pt x="6648" y="5162"/>
                      <a:pt x="5157" y="6647"/>
                      <a:pt x="3327" y="6647"/>
                    </a:cubicBezTo>
                    <a:cubicBezTo>
                      <a:pt x="1491" y="6647"/>
                      <a:pt x="1" y="5162"/>
                      <a:pt x="1" y="3327"/>
                    </a:cubicBezTo>
                    <a:cubicBezTo>
                      <a:pt x="1" y="1491"/>
                      <a:pt x="1491" y="0"/>
                      <a:pt x="3327" y="0"/>
                    </a:cubicBezTo>
                    <a:cubicBezTo>
                      <a:pt x="5157" y="0"/>
                      <a:pt x="6648" y="1491"/>
                      <a:pt x="6648" y="332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" name="Google Shape;500;p36">
                <a:extLst>
                  <a:ext uri="{FF2B5EF4-FFF2-40B4-BE49-F238E27FC236}">
                    <a16:creationId xmlns:a16="http://schemas.microsoft.com/office/drawing/2014/main" id="{8CD4B4A4-D6B7-2620-6B39-031476DA869E}"/>
                  </a:ext>
                </a:extLst>
              </p:cNvPr>
              <p:cNvSpPr/>
              <p:nvPr/>
            </p:nvSpPr>
            <p:spPr>
              <a:xfrm>
                <a:off x="7766124" y="796950"/>
                <a:ext cx="206055" cy="206055"/>
              </a:xfrm>
              <a:custGeom>
                <a:avLst/>
                <a:gdLst/>
                <a:ahLst/>
                <a:cxnLst/>
                <a:rect l="l" t="t" r="r" b="b"/>
                <a:pathLst>
                  <a:path w="6648" h="6648" extrusionOk="0">
                    <a:moveTo>
                      <a:pt x="6648" y="3327"/>
                    </a:moveTo>
                    <a:cubicBezTo>
                      <a:pt x="6648" y="5162"/>
                      <a:pt x="5157" y="6647"/>
                      <a:pt x="3327" y="6647"/>
                    </a:cubicBezTo>
                    <a:cubicBezTo>
                      <a:pt x="1491" y="6647"/>
                      <a:pt x="1" y="5162"/>
                      <a:pt x="1" y="3327"/>
                    </a:cubicBezTo>
                    <a:cubicBezTo>
                      <a:pt x="1" y="1491"/>
                      <a:pt x="1491" y="0"/>
                      <a:pt x="3327" y="0"/>
                    </a:cubicBezTo>
                    <a:cubicBezTo>
                      <a:pt x="5157" y="0"/>
                      <a:pt x="6648" y="1491"/>
                      <a:pt x="6648" y="332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" name="Google Shape;501;p36">
                <a:extLst>
                  <a:ext uri="{FF2B5EF4-FFF2-40B4-BE49-F238E27FC236}">
                    <a16:creationId xmlns:a16="http://schemas.microsoft.com/office/drawing/2014/main" id="{6E4C715F-2FE4-4253-31B3-EF3267BE9770}"/>
                  </a:ext>
                </a:extLst>
              </p:cNvPr>
              <p:cNvSpPr/>
              <p:nvPr/>
            </p:nvSpPr>
            <p:spPr>
              <a:xfrm>
                <a:off x="8159525" y="264075"/>
                <a:ext cx="151325" cy="151325"/>
              </a:xfrm>
              <a:custGeom>
                <a:avLst/>
                <a:gdLst/>
                <a:ahLst/>
                <a:cxnLst/>
                <a:rect l="l" t="t" r="r" b="b"/>
                <a:pathLst>
                  <a:path w="6648" h="6648" extrusionOk="0">
                    <a:moveTo>
                      <a:pt x="6648" y="3327"/>
                    </a:moveTo>
                    <a:cubicBezTo>
                      <a:pt x="6648" y="5162"/>
                      <a:pt x="5157" y="6647"/>
                      <a:pt x="3327" y="6647"/>
                    </a:cubicBezTo>
                    <a:cubicBezTo>
                      <a:pt x="1491" y="6647"/>
                      <a:pt x="1" y="5162"/>
                      <a:pt x="1" y="3327"/>
                    </a:cubicBezTo>
                    <a:cubicBezTo>
                      <a:pt x="1" y="1491"/>
                      <a:pt x="1491" y="0"/>
                      <a:pt x="3327" y="0"/>
                    </a:cubicBezTo>
                    <a:cubicBezTo>
                      <a:pt x="5157" y="0"/>
                      <a:pt x="6648" y="1491"/>
                      <a:pt x="6648" y="332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502" name="Google Shape;502;p36">
            <a:extLst>
              <a:ext uri="{FF2B5EF4-FFF2-40B4-BE49-F238E27FC236}">
                <a16:creationId xmlns:a16="http://schemas.microsoft.com/office/drawing/2014/main" id="{76BC39AA-7935-E43E-807D-C1A80C01FA8A}"/>
              </a:ext>
            </a:extLst>
          </p:cNvPr>
          <p:cNvCxnSpPr>
            <a:cxnSpLocks/>
          </p:cNvCxnSpPr>
          <p:nvPr/>
        </p:nvCxnSpPr>
        <p:spPr>
          <a:xfrm rot="10800000" flipH="1">
            <a:off x="4764900" y="1058050"/>
            <a:ext cx="240900" cy="2436300"/>
          </a:xfrm>
          <a:prstGeom prst="bentConnector2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503" name="Google Shape;503;p36">
            <a:extLst>
              <a:ext uri="{FF2B5EF4-FFF2-40B4-BE49-F238E27FC236}">
                <a16:creationId xmlns:a16="http://schemas.microsoft.com/office/drawing/2014/main" id="{26375838-B157-48DE-F5BF-E18DEF36AEB1}"/>
              </a:ext>
            </a:extLst>
          </p:cNvPr>
          <p:cNvCxnSpPr/>
          <p:nvPr/>
        </p:nvCxnSpPr>
        <p:spPr>
          <a:xfrm rot="10800000" flipH="1">
            <a:off x="-329025" y="4087775"/>
            <a:ext cx="3096900" cy="9132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7835997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1">
          <a:extLst>
            <a:ext uri="{FF2B5EF4-FFF2-40B4-BE49-F238E27FC236}">
              <a16:creationId xmlns:a16="http://schemas.microsoft.com/office/drawing/2014/main" id="{20E6060E-7454-40E7-5958-AF2643B9D9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40">
            <a:extLst>
              <a:ext uri="{FF2B5EF4-FFF2-40B4-BE49-F238E27FC236}">
                <a16:creationId xmlns:a16="http://schemas.microsoft.com/office/drawing/2014/main" id="{BB94461D-D9EF-7DA4-DB90-D6A4AC5B9AD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What’s a model?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1D144BE-772A-9AB2-3854-C554058C73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9184" y="1230922"/>
            <a:ext cx="6777678" cy="31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081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1">
          <a:extLst>
            <a:ext uri="{FF2B5EF4-FFF2-40B4-BE49-F238E27FC236}">
              <a16:creationId xmlns:a16="http://schemas.microsoft.com/office/drawing/2014/main" id="{7C22810E-93FE-7AA3-C4D7-4349900E66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40">
            <a:extLst>
              <a:ext uri="{FF2B5EF4-FFF2-40B4-BE49-F238E27FC236}">
                <a16:creationId xmlns:a16="http://schemas.microsoft.com/office/drawing/2014/main" id="{1D0BEAFC-8D24-6C51-22D1-543C4A18728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Embedding</a:t>
            </a:r>
            <a:endParaRPr sz="2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37C9C2A-EA3A-2FD2-BF06-FD6918D626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8758" y="1166912"/>
            <a:ext cx="3946484" cy="28096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E1B9CC5-F8FC-FDE5-6617-06F079AA35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3014" y="1166912"/>
            <a:ext cx="5048141" cy="3739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275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642 -0.02747 L 0.34792 0.36574 " pathEditMode="relative" ptsTypes="AA">
                                      <p:cBhvr>
                                        <p:cTn id="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AI Essentials Workshop by Slidesgo">
  <a:themeElements>
    <a:clrScheme name="Simple Light">
      <a:dk1>
        <a:srgbClr val="0C343D"/>
      </a:dk1>
      <a:lt1>
        <a:srgbClr val="F3F7F8"/>
      </a:lt1>
      <a:dk2>
        <a:srgbClr val="134F5C"/>
      </a:dk2>
      <a:lt2>
        <a:srgbClr val="45818E"/>
      </a:lt2>
      <a:accent1>
        <a:srgbClr val="76A5AF"/>
      </a:accent1>
      <a:accent2>
        <a:srgbClr val="D9EAD3"/>
      </a:accent2>
      <a:accent3>
        <a:srgbClr val="88ADA5"/>
      </a:accent3>
      <a:accent4>
        <a:srgbClr val="F3F3F3"/>
      </a:accent4>
      <a:accent5>
        <a:srgbClr val="FFFFFF"/>
      </a:accent5>
      <a:accent6>
        <a:srgbClr val="FFFFFF"/>
      </a:accent6>
      <a:hlink>
        <a:srgbClr val="0C343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4725</TotalTime>
  <Words>182</Words>
  <Application>Microsoft Macintosh PowerPoint</Application>
  <PresentationFormat>On-screen Show (16:9)</PresentationFormat>
  <Paragraphs>71</Paragraphs>
  <Slides>36</Slides>
  <Notes>36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2" baseType="lpstr">
      <vt:lpstr>Sora</vt:lpstr>
      <vt:lpstr>Source Sans Pro</vt:lpstr>
      <vt:lpstr>Lato</vt:lpstr>
      <vt:lpstr>Open Sans</vt:lpstr>
      <vt:lpstr>Arial</vt:lpstr>
      <vt:lpstr>AI Essentials Workshop by Slidesgo</vt:lpstr>
      <vt:lpstr>Finetune embedding models locally</vt:lpstr>
      <vt:lpstr>What we’ll talk about</vt:lpstr>
      <vt:lpstr>Dilovan Celik</vt:lpstr>
      <vt:lpstr>Introduction</vt:lpstr>
      <vt:lpstr>Why this matters</vt:lpstr>
      <vt:lpstr>Retrieval Augmented Generation (RAG)</vt:lpstr>
      <vt:lpstr>Theory</vt:lpstr>
      <vt:lpstr>What’s a model?</vt:lpstr>
      <vt:lpstr>Embedding</vt:lpstr>
      <vt:lpstr>Embedding retrieval</vt:lpstr>
      <vt:lpstr>Finetuning objective</vt:lpstr>
      <vt:lpstr>How do we train it?</vt:lpstr>
      <vt:lpstr>Triplet Loss</vt:lpstr>
      <vt:lpstr>Local Limitations</vt:lpstr>
      <vt:lpstr>Limitations</vt:lpstr>
      <vt:lpstr>Synthetic Data Generation</vt:lpstr>
      <vt:lpstr>Generate Negatives</vt:lpstr>
      <vt:lpstr>Batch size</vt:lpstr>
      <vt:lpstr>Parameter Efficient Finetuning (PEFT)</vt:lpstr>
      <vt:lpstr>Prompt based methods</vt:lpstr>
      <vt:lpstr>Low Rank Adapter (LoRA)</vt:lpstr>
      <vt:lpstr>Infused Adapter by Inhibiting and Amplifying Inner Activations (IA3)</vt:lpstr>
      <vt:lpstr>Quantization</vt:lpstr>
      <vt:lpstr>Tools</vt:lpstr>
      <vt:lpstr>Model Choice</vt:lpstr>
      <vt:lpstr>Data Storage </vt:lpstr>
      <vt:lpstr>Ollama</vt:lpstr>
      <vt:lpstr>Sentence Transformers Library</vt:lpstr>
      <vt:lpstr>PEFT Library</vt:lpstr>
      <vt:lpstr>bitsandbytes</vt:lpstr>
      <vt:lpstr>Progress bars (TQDM)</vt:lpstr>
      <vt:lpstr>Conclusion</vt:lpstr>
      <vt:lpstr>Putting it together</vt:lpstr>
      <vt:lpstr>Embed Queries</vt:lpstr>
      <vt:lpstr>Linear Adapters</vt:lpstr>
      <vt:lpstr>Get Training!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Dilovan Celik</cp:lastModifiedBy>
  <cp:revision>14</cp:revision>
  <dcterms:modified xsi:type="dcterms:W3CDTF">2025-05-06T12:35:56Z</dcterms:modified>
</cp:coreProperties>
</file>